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256" r:id="rId2"/>
    <p:sldId id="257" r:id="rId3"/>
    <p:sldId id="258" r:id="rId4"/>
    <p:sldId id="259" r:id="rId5"/>
    <p:sldId id="260" r:id="rId6"/>
    <p:sldId id="263" r:id="rId7"/>
    <p:sldId id="261" r:id="rId8"/>
    <p:sldId id="262" r:id="rId9"/>
  </p:sldIdLst>
  <p:sldSz cx="14630400" cy="8229600"/>
  <p:notesSz cx="8229600" cy="14630400"/>
  <p:embeddedFontLst>
    <p:embeddedFont>
      <p:font typeface="Calibri" panose="020F0502020204030204" pitchFamily="34" charset="0"/>
      <p:regular r:id="rId11"/>
      <p:bold r:id="rId12"/>
      <p:italic r:id="rId13"/>
      <p:boldItalic r:id="rId14"/>
    </p:embeddedFont>
    <p:embeddedFont>
      <p:font typeface="Inter" panose="020B0604020202020204" charset="0"/>
      <p:regular r:id="rId15"/>
      <p:bold r:id="rId15"/>
    </p:embeddedFont>
    <p:embeddedFont>
      <p:font typeface="DejaVu Sans" panose="020B0603030804020204" pitchFamily="34" charset="0"/>
      <p:regular r:id="rId16"/>
      <p:bold r:id="rId17"/>
      <p:italic r:id="rId18"/>
      <p:boldItalic r:id="rId19"/>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1D7"/>
    <a:srgbClr val="DAD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2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pPr algn="ctr"/>
            <a:r>
              <a:rPr lang="uk-UA" sz="4400" b="0" u="none" strike="noStrike">
                <a:solidFill>
                  <a:srgbClr val="000000"/>
                </a:solidFill>
                <a:effectLst/>
                <a:uFillTx/>
                <a:latin typeface="Arial"/>
              </a:rPr>
              <a:t>Для переміщення сторінки клацніть мишею</a:t>
            </a:r>
          </a:p>
        </p:txBody>
      </p:sp>
      <p:sp>
        <p:nvSpPr>
          <p:cNvPr id="4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buNone/>
            </a:pPr>
            <a:r>
              <a:rPr lang="uk-UA" sz="2000" b="0" u="none" strike="noStrike">
                <a:solidFill>
                  <a:srgbClr val="000000"/>
                </a:solidFill>
                <a:effectLst/>
                <a:uFillTx/>
                <a:latin typeface="Arial"/>
              </a:rPr>
              <a:t>Для редагування формату приміток клацніть мишею</a:t>
            </a:r>
          </a:p>
        </p:txBody>
      </p:sp>
      <p:sp>
        <p:nvSpPr>
          <p:cNvPr id="50"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uk-UA" sz="1400" b="0" u="none" strike="noStrike">
                <a:solidFill>
                  <a:srgbClr val="000000"/>
                </a:solidFill>
                <a:effectLst/>
                <a:uFillTx/>
                <a:latin typeface="Times New Roman"/>
              </a:rPr>
              <a:t>&lt;верхній колонтитул&gt;</a:t>
            </a:r>
          </a:p>
        </p:txBody>
      </p:sp>
      <p:sp>
        <p:nvSpPr>
          <p:cNvPr id="51"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indent="0" algn="r">
              <a:buNone/>
              <a:defRPr lang="uk-UA" sz="1400" b="0" u="none" strike="noStrike">
                <a:solidFill>
                  <a:srgbClr val="000000"/>
                </a:solidFill>
                <a:effectLst/>
                <a:uFillTx/>
                <a:latin typeface="Times New Roman"/>
              </a:defRPr>
            </a:lvl1pPr>
          </a:lstStyle>
          <a:p>
            <a:pPr indent="0" algn="r">
              <a:buNone/>
            </a:pPr>
            <a:r>
              <a:rPr lang="uk-UA" sz="1400" b="0" u="none" strike="noStrike">
                <a:solidFill>
                  <a:srgbClr val="000000"/>
                </a:solidFill>
                <a:effectLst/>
                <a:uFillTx/>
                <a:latin typeface="Times New Roman"/>
              </a:rPr>
              <a:t>&lt;дата/час&gt;</a:t>
            </a:r>
          </a:p>
        </p:txBody>
      </p:sp>
      <p:sp>
        <p:nvSpPr>
          <p:cNvPr id="52"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indent="0">
              <a:buNone/>
              <a:defRPr lang="uk-UA" sz="1400" b="0" u="none" strike="noStrike">
                <a:solidFill>
                  <a:srgbClr val="000000"/>
                </a:solidFill>
                <a:effectLst/>
                <a:uFillTx/>
                <a:latin typeface="Times New Roman"/>
              </a:defRPr>
            </a:lvl1pPr>
          </a:lstStyle>
          <a:p>
            <a:pPr indent="0">
              <a:buNone/>
            </a:pPr>
            <a:r>
              <a:rPr lang="uk-UA" sz="1400" b="0" u="none" strike="noStrike">
                <a:solidFill>
                  <a:srgbClr val="000000"/>
                </a:solidFill>
                <a:effectLst/>
                <a:uFillTx/>
                <a:latin typeface="Times New Roman"/>
              </a:rPr>
              <a:t>&lt;нижній колонтитул&gt;</a:t>
            </a:r>
          </a:p>
        </p:txBody>
      </p:sp>
      <p:sp>
        <p:nvSpPr>
          <p:cNvPr id="53"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indent="0" algn="r">
              <a:buNone/>
              <a:defRPr lang="uk-UA" sz="1400" b="0" u="none" strike="noStrike">
                <a:solidFill>
                  <a:srgbClr val="000000"/>
                </a:solidFill>
                <a:effectLst/>
                <a:uFillTx/>
                <a:latin typeface="Times New Roman"/>
              </a:defRPr>
            </a:lvl1pPr>
          </a:lstStyle>
          <a:p>
            <a:pPr indent="0" algn="r">
              <a:buNone/>
            </a:pPr>
            <a:fld id="{A71FF7A0-5DE5-4FF6-8AFD-A6B19AF276B1}" type="slidenum">
              <a:rPr lang="uk-UA" sz="1400" b="0" u="none" strike="noStrike">
                <a:solidFill>
                  <a:srgbClr val="000000"/>
                </a:solidFill>
                <a:effectLst/>
                <a:uFillTx/>
                <a:latin typeface="Times New Roman"/>
              </a:rPr>
              <a:t>‹№›</a:t>
            </a:fld>
            <a:endParaRPr lang="uk-UA"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2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a:solidFill>
                <a:srgbClr val="000000"/>
              </a:solidFill>
              <a:effectLst/>
              <a:uFillTx/>
              <a:latin typeface="Arial"/>
            </a:endParaRPr>
          </a:p>
        </p:txBody>
      </p:sp>
      <p:sp>
        <p:nvSpPr>
          <p:cNvPr id="122" name="PlaceHolder 3"/>
          <p:cNvSpPr>
            <a:spLocks noGrp="1"/>
          </p:cNvSpPr>
          <p:nvPr>
            <p:ph type="sldNum" idx="4"/>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E3DDC85F-3FBF-4B31-9FAE-13A04E0541D1}" type="slidenum">
              <a:rPr lang="en-US" sz="1800" b="0" u="none" strike="noStrike">
                <a:solidFill>
                  <a:schemeClr val="dk1"/>
                </a:solidFill>
                <a:effectLst/>
                <a:uFillTx/>
                <a:latin typeface="+mn-lt"/>
                <a:ea typeface="+mn-ea"/>
              </a:rPr>
              <a:t>1</a:t>
            </a:fld>
            <a:endParaRPr lang="uk-UA" sz="1800" b="0" u="none" strike="noStrike">
              <a:solidFill>
                <a:srgbClr val="000000"/>
              </a:solidFill>
              <a:effectLst/>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2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a:solidFill>
                <a:srgbClr val="000000"/>
              </a:solidFill>
              <a:effectLst/>
              <a:uFillTx/>
              <a:latin typeface="Arial"/>
            </a:endParaRPr>
          </a:p>
        </p:txBody>
      </p:sp>
      <p:sp>
        <p:nvSpPr>
          <p:cNvPr id="125" name="PlaceHolder 3"/>
          <p:cNvSpPr>
            <a:spLocks noGrp="1"/>
          </p:cNvSpPr>
          <p:nvPr>
            <p:ph type="sldNum" idx="5"/>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2BE685F9-C7E3-4224-8F1F-251CE1CB54DF}" type="slidenum">
              <a:rPr lang="en-US" sz="1800" b="0" u="none" strike="noStrike">
                <a:solidFill>
                  <a:schemeClr val="dk1"/>
                </a:solidFill>
                <a:effectLst/>
                <a:uFillTx/>
                <a:latin typeface="+mn-lt"/>
                <a:ea typeface="+mn-ea"/>
              </a:rPr>
              <a:t>2</a:t>
            </a:fld>
            <a:endParaRPr lang="uk-UA" sz="1800" b="0" u="none" strike="noStrike">
              <a:solidFill>
                <a:srgbClr val="000000"/>
              </a:solidFill>
              <a:effectLst/>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2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dirty="0">
              <a:solidFill>
                <a:srgbClr val="000000"/>
              </a:solidFill>
              <a:effectLst/>
              <a:uFillTx/>
              <a:latin typeface="Arial"/>
            </a:endParaRPr>
          </a:p>
        </p:txBody>
      </p:sp>
      <p:sp>
        <p:nvSpPr>
          <p:cNvPr id="128" name="PlaceHolder 3"/>
          <p:cNvSpPr>
            <a:spLocks noGrp="1"/>
          </p:cNvSpPr>
          <p:nvPr>
            <p:ph type="sldNum" idx="6"/>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FCAFCBE4-D68B-46B1-95FD-CFD175E691E7}" type="slidenum">
              <a:rPr lang="en-US" sz="1800" b="0" u="none" strike="noStrike">
                <a:solidFill>
                  <a:schemeClr val="dk1"/>
                </a:solidFill>
                <a:effectLst/>
                <a:uFillTx/>
                <a:latin typeface="+mn-lt"/>
                <a:ea typeface="+mn-ea"/>
              </a:rPr>
              <a:t>3</a:t>
            </a:fld>
            <a:endParaRPr lang="uk-UA" sz="1800" b="0" u="none" strike="noStrike">
              <a:solidFill>
                <a:srgbClr val="000000"/>
              </a:solidFill>
              <a:effectLst/>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3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a:solidFill>
                <a:srgbClr val="000000"/>
              </a:solidFill>
              <a:effectLst/>
              <a:uFillTx/>
              <a:latin typeface="Arial"/>
            </a:endParaRPr>
          </a:p>
        </p:txBody>
      </p:sp>
      <p:sp>
        <p:nvSpPr>
          <p:cNvPr id="131" name="PlaceHolder 3"/>
          <p:cNvSpPr>
            <a:spLocks noGrp="1"/>
          </p:cNvSpPr>
          <p:nvPr>
            <p:ph type="sldNum" idx="7"/>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C65B3255-E4A3-45CE-B140-E1E20AF9678B}" type="slidenum">
              <a:rPr lang="en-US" sz="1800" b="0" u="none" strike="noStrike">
                <a:solidFill>
                  <a:schemeClr val="dk1"/>
                </a:solidFill>
                <a:effectLst/>
                <a:uFillTx/>
                <a:latin typeface="+mn-lt"/>
                <a:ea typeface="+mn-ea"/>
              </a:rPr>
              <a:t>4</a:t>
            </a:fld>
            <a:endParaRPr lang="uk-UA" sz="1800" b="0" u="none" strike="noStrike">
              <a:solidFill>
                <a:srgbClr val="000000"/>
              </a:solidFill>
              <a:effectLst/>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3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a:solidFill>
                <a:srgbClr val="000000"/>
              </a:solidFill>
              <a:effectLst/>
              <a:uFillTx/>
              <a:latin typeface="Arial"/>
            </a:endParaRPr>
          </a:p>
        </p:txBody>
      </p:sp>
      <p:sp>
        <p:nvSpPr>
          <p:cNvPr id="134" name="PlaceHolder 3"/>
          <p:cNvSpPr>
            <a:spLocks noGrp="1"/>
          </p:cNvSpPr>
          <p:nvPr>
            <p:ph type="sldNum" idx="8"/>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840A0268-B30B-434D-BE5C-DAF95FB37560}" type="slidenum">
              <a:rPr lang="en-US" sz="1800" b="0" u="none" strike="noStrike">
                <a:solidFill>
                  <a:schemeClr val="dk1"/>
                </a:solidFill>
                <a:effectLst/>
                <a:uFillTx/>
                <a:latin typeface="+mn-lt"/>
                <a:ea typeface="+mn-ea"/>
              </a:rPr>
              <a:t>5</a:t>
            </a:fld>
            <a:endParaRPr lang="uk-UA" sz="1800" b="0" u="none" strike="noStrike">
              <a:solidFill>
                <a:srgbClr val="000000"/>
              </a:solidFill>
              <a:effectLst/>
              <a:uFillTx/>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3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a:solidFill>
                <a:srgbClr val="000000"/>
              </a:solidFill>
              <a:effectLst/>
              <a:uFillTx/>
              <a:latin typeface="Arial"/>
            </a:endParaRPr>
          </a:p>
        </p:txBody>
      </p:sp>
      <p:sp>
        <p:nvSpPr>
          <p:cNvPr id="134" name="PlaceHolder 3"/>
          <p:cNvSpPr>
            <a:spLocks noGrp="1"/>
          </p:cNvSpPr>
          <p:nvPr>
            <p:ph type="sldNum" idx="8"/>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840A0268-B30B-434D-BE5C-DAF95FB37560}" type="slidenum">
              <a:rPr lang="en-US" sz="1800" b="0" u="none" strike="noStrike">
                <a:solidFill>
                  <a:schemeClr val="dk1"/>
                </a:solidFill>
                <a:effectLst/>
                <a:uFillTx/>
                <a:latin typeface="+mn-lt"/>
                <a:ea typeface="+mn-ea"/>
              </a:rPr>
              <a:t>6</a:t>
            </a:fld>
            <a:endParaRPr lang="uk-UA" sz="1800" b="0" u="none" strike="noStrike">
              <a:solidFill>
                <a:srgbClr val="000000"/>
              </a:solidFill>
              <a:effectLst/>
              <a:uFillTx/>
              <a:latin typeface="Times New Roman"/>
            </a:endParaRPr>
          </a:p>
        </p:txBody>
      </p:sp>
    </p:spTree>
    <p:extLst>
      <p:ext uri="{BB962C8B-B14F-4D97-AF65-F5344CB8AC3E}">
        <p14:creationId xmlns:p14="http://schemas.microsoft.com/office/powerpoint/2010/main" val="383736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3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a:solidFill>
                <a:srgbClr val="000000"/>
              </a:solidFill>
              <a:effectLst/>
              <a:uFillTx/>
              <a:latin typeface="Arial"/>
            </a:endParaRPr>
          </a:p>
        </p:txBody>
      </p:sp>
      <p:sp>
        <p:nvSpPr>
          <p:cNvPr id="137" name="PlaceHolder 3"/>
          <p:cNvSpPr>
            <a:spLocks noGrp="1"/>
          </p:cNvSpPr>
          <p:nvPr>
            <p:ph type="sldNum" idx="9"/>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82268D27-2C45-40A2-A830-487B4E5C79D8}" type="slidenum">
              <a:rPr lang="en-US" sz="1800" b="0" u="none" strike="noStrike">
                <a:solidFill>
                  <a:schemeClr val="dk1"/>
                </a:solidFill>
                <a:effectLst/>
                <a:uFillTx/>
                <a:latin typeface="+mn-lt"/>
                <a:ea typeface="+mn-ea"/>
              </a:rPr>
              <a:t>7</a:t>
            </a:fld>
            <a:endParaRPr lang="uk-UA" sz="1800" b="0" u="none" strike="noStrike">
              <a:solidFill>
                <a:srgbClr val="000000"/>
              </a:solidFill>
              <a:effectLst/>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noRot="1" noChangeAspect="1"/>
          </p:cNvSpPr>
          <p:nvPr>
            <p:ph type="sldImg"/>
          </p:nvPr>
        </p:nvSpPr>
        <p:spPr>
          <a:xfrm>
            <a:off x="0" y="0"/>
            <a:ext cx="0" cy="0"/>
          </a:xfrm>
          <a:prstGeom prst="rect">
            <a:avLst/>
          </a:prstGeom>
          <a:ln w="0">
            <a:noFill/>
          </a:ln>
        </p:spPr>
        <p:txBody>
          <a:bodyPr/>
          <a:lstStyle/>
          <a:p>
            <a:endParaRPr lang="uk-UA"/>
          </a:p>
        </p:txBody>
      </p:sp>
      <p:sp>
        <p:nvSpPr>
          <p:cNvPr id="13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indent="0">
              <a:buNone/>
            </a:pPr>
            <a:endParaRPr lang="uk-UA" sz="1800" b="0" u="none" strike="noStrike">
              <a:solidFill>
                <a:srgbClr val="000000"/>
              </a:solidFill>
              <a:effectLst/>
              <a:uFillTx/>
              <a:latin typeface="Arial"/>
            </a:endParaRPr>
          </a:p>
        </p:txBody>
      </p:sp>
      <p:sp>
        <p:nvSpPr>
          <p:cNvPr id="140" name="PlaceHolder 3"/>
          <p:cNvSpPr>
            <a:spLocks noGrp="1"/>
          </p:cNvSpPr>
          <p:nvPr>
            <p:ph type="sldNum" idx="10"/>
          </p:nvPr>
        </p:nvSpPr>
        <p:spPr>
          <a:xfrm>
            <a:off x="0" y="0"/>
            <a:ext cx="0" cy="0"/>
          </a:xfrm>
          <a:prstGeom prst="rect">
            <a:avLst/>
          </a:prstGeom>
          <a:noFill/>
          <a:ln w="0">
            <a:noFill/>
          </a:ln>
        </p:spPr>
        <p:txBody>
          <a:bodyPr lIns="90000" tIns="-45000" rIns="90000" bIns="-45000" anchor="t">
            <a:noAutofit/>
          </a:bodyPr>
          <a:lstStyle>
            <a:lvl1pPr indent="0" algn="r" defTabSz="914400">
              <a:lnSpc>
                <a:spcPct val="100000"/>
              </a:lnSpc>
              <a:buNone/>
              <a:tabLst>
                <a:tab pos="0" algn="l"/>
              </a:tabLst>
              <a:defRPr lang="en-US" sz="1800" b="0" u="none" strike="noStrike">
                <a:solidFill>
                  <a:schemeClr val="dk1"/>
                </a:solidFill>
                <a:effectLst/>
                <a:uFillTx/>
                <a:latin typeface="+mn-lt"/>
                <a:ea typeface="+mn-ea"/>
              </a:defRPr>
            </a:lvl1pPr>
          </a:lstStyle>
          <a:p>
            <a:pPr indent="0" algn="r" defTabSz="914400">
              <a:lnSpc>
                <a:spcPct val="100000"/>
              </a:lnSpc>
              <a:buNone/>
              <a:tabLst>
                <a:tab pos="0" algn="l"/>
              </a:tabLst>
            </a:pPr>
            <a:fld id="{9958656C-516E-4EE6-A8AD-CDE1E27C13A4}" type="slidenum">
              <a:rPr lang="en-US" sz="1800" b="0" u="none" strike="noStrike">
                <a:solidFill>
                  <a:schemeClr val="dk1"/>
                </a:solidFill>
                <a:effectLst/>
                <a:uFillTx/>
                <a:latin typeface="+mn-lt"/>
                <a:ea typeface="+mn-ea"/>
              </a:rPr>
              <a:t>8</a:t>
            </a:fld>
            <a:endParaRPr lang="uk-UA" sz="1800" b="0" u="none" strike="noStrike">
              <a:solidFill>
                <a:srgbClr val="000000"/>
              </a:solidFill>
              <a:effectLst/>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lide 6 master">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3"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4"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5"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6"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lide 4 master">
    <p:bg>
      <p:bgPr>
        <a:solidFill>
          <a:srgbClr val="FFFFFF"/>
        </a:solidFill>
        <a:effectLst/>
      </p:bgPr>
    </p:bg>
    <p:spTree>
      <p:nvGrpSpPr>
        <p:cNvPr id="1" name=""/>
        <p:cNvGrpSpPr/>
        <p:nvPr/>
      </p:nvGrpSpPr>
      <p:grpSpPr>
        <a:xfrm>
          <a:off x="0" y="0"/>
          <a:ext cx="0" cy="0"/>
          <a:chOff x="0" y="0"/>
          <a:chExt cx="0" cy="0"/>
        </a:xfrm>
      </p:grpSpPr>
      <p:sp>
        <p:nvSpPr>
          <p:cNvPr id="38"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39"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40"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41"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42"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lide 5 master">
    <p:bg>
      <p:bgPr>
        <a:solidFill>
          <a:srgbClr val="FFFFFF"/>
        </a:solidFill>
        <a:effectLst/>
      </p:bgPr>
    </p:bg>
    <p:spTree>
      <p:nvGrpSpPr>
        <p:cNvPr id="1" name=""/>
        <p:cNvGrpSpPr/>
        <p:nvPr/>
      </p:nvGrpSpPr>
      <p:grpSpPr>
        <a:xfrm>
          <a:off x="0" y="0"/>
          <a:ext cx="0" cy="0"/>
          <a:chOff x="0" y="0"/>
          <a:chExt cx="0" cy="0"/>
        </a:xfrm>
      </p:grpSpPr>
      <p:sp>
        <p:nvSpPr>
          <p:cNvPr id="43"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44"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45"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46"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47"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lide 7 master">
    <p:bg>
      <p:bgPr>
        <a:solidFill>
          <a:srgbClr val="FFFFFF"/>
        </a:solidFill>
        <a:effectLst/>
      </p:bgPr>
    </p:bg>
    <p:spTree>
      <p:nvGrpSpPr>
        <p:cNvPr id="1" name=""/>
        <p:cNvGrpSpPr/>
        <p:nvPr/>
      </p:nvGrpSpPr>
      <p:grpSpPr>
        <a:xfrm>
          <a:off x="0" y="0"/>
          <a:ext cx="0" cy="0"/>
          <a:chOff x="0" y="0"/>
          <a:chExt cx="0" cy="0"/>
        </a:xfrm>
      </p:grpSpPr>
      <p:sp>
        <p:nvSpPr>
          <p:cNvPr id="7"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8"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9" name="Image 0" descr="preencoded.png">
            <a:hlinkClick r:id="rId2"/>
          </p:cNvPr>
          <p:cNvPicPr/>
          <p:nvPr/>
        </p:nvPicPr>
        <p:blipFill>
          <a:blip r:embed="rId3"/>
          <a:stretch/>
        </p:blipFill>
        <p:spPr>
          <a:xfrm>
            <a:off x="12839040" y="7749720"/>
            <a:ext cx="1721880" cy="410760"/>
          </a:xfrm>
          <a:prstGeom prst="rect">
            <a:avLst/>
          </a:prstGeom>
          <a:noFill/>
          <a:ln w="0">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Slide 8 master">
    <p:bg>
      <p:bgPr>
        <a:solidFill>
          <a:srgbClr val="FFFFFF"/>
        </a:solidFill>
        <a:effectLst/>
      </p:bgPr>
    </p:bg>
    <p:spTree>
      <p:nvGrpSpPr>
        <p:cNvPr id="1" name=""/>
        <p:cNvGrpSpPr/>
        <p:nvPr/>
      </p:nvGrpSpPr>
      <p:grpSpPr>
        <a:xfrm>
          <a:off x="0" y="0"/>
          <a:ext cx="0" cy="0"/>
          <a:chOff x="0" y="0"/>
          <a:chExt cx="0" cy="0"/>
        </a:xfrm>
      </p:grpSpPr>
      <p:sp>
        <p:nvSpPr>
          <p:cNvPr id="10"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11"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12"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13"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14"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DEFAULT">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lide 9 master">
    <p:bg>
      <p:bgPr>
        <a:solidFill>
          <a:srgbClr val="FFFFFF"/>
        </a:solidFill>
        <a:effectLst/>
      </p:bgPr>
    </p:bg>
    <p:spTree>
      <p:nvGrpSpPr>
        <p:cNvPr id="1" name=""/>
        <p:cNvGrpSpPr/>
        <p:nvPr/>
      </p:nvGrpSpPr>
      <p:grpSpPr>
        <a:xfrm>
          <a:off x="0" y="0"/>
          <a:ext cx="0" cy="0"/>
          <a:chOff x="0" y="0"/>
          <a:chExt cx="0" cy="0"/>
        </a:xfrm>
      </p:grpSpPr>
      <p:sp>
        <p:nvSpPr>
          <p:cNvPr id="15"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16"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17"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18"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19"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Slide 10 master">
    <p:bg>
      <p:bgPr>
        <a:solidFill>
          <a:srgbClr val="FFFFFF"/>
        </a:solidFill>
        <a:effectLst/>
      </p:bgPr>
    </p:bg>
    <p:spTree>
      <p:nvGrpSpPr>
        <p:cNvPr id="1" name=""/>
        <p:cNvGrpSpPr/>
        <p:nvPr/>
      </p:nvGrpSpPr>
      <p:grpSpPr>
        <a:xfrm>
          <a:off x="0" y="0"/>
          <a:ext cx="0" cy="0"/>
          <a:chOff x="0" y="0"/>
          <a:chExt cx="0" cy="0"/>
        </a:xfrm>
      </p:grpSpPr>
      <p:sp>
        <p:nvSpPr>
          <p:cNvPr id="20"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21"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22" name="Image 0" descr="preencoded.png">
            <a:hlinkClick r:id="rId2"/>
          </p:cNvPr>
          <p:cNvPicPr/>
          <p:nvPr/>
        </p:nvPicPr>
        <p:blipFill>
          <a:blip r:embed="rId3"/>
          <a:stretch/>
        </p:blipFill>
        <p:spPr>
          <a:xfrm>
            <a:off x="12839040" y="7749720"/>
            <a:ext cx="1721880" cy="410760"/>
          </a:xfrm>
          <a:prstGeom prst="rect">
            <a:avLst/>
          </a:prstGeom>
          <a:noFill/>
          <a:ln w="0">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lide 1 master">
    <p:bg>
      <p:bgPr>
        <a:solidFill>
          <a:srgbClr val="FFFFFF"/>
        </a:solidFill>
        <a:effectLst/>
      </p:bgPr>
    </p:bg>
    <p:spTree>
      <p:nvGrpSpPr>
        <p:cNvPr id="1" name=""/>
        <p:cNvGrpSpPr/>
        <p:nvPr/>
      </p:nvGrpSpPr>
      <p:grpSpPr>
        <a:xfrm>
          <a:off x="0" y="0"/>
          <a:ext cx="0" cy="0"/>
          <a:chOff x="0" y="0"/>
          <a:chExt cx="0" cy="0"/>
        </a:xfrm>
      </p:grpSpPr>
      <p:sp>
        <p:nvSpPr>
          <p:cNvPr id="23"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24"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25"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26"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27"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lide 2 master">
    <p:bg>
      <p:bgPr>
        <a:solidFill>
          <a:srgbClr val="FFFFFF"/>
        </a:solidFill>
        <a:effectLst/>
      </p:bgPr>
    </p:bg>
    <p:spTree>
      <p:nvGrpSpPr>
        <p:cNvPr id="1" name=""/>
        <p:cNvGrpSpPr/>
        <p:nvPr/>
      </p:nvGrpSpPr>
      <p:grpSpPr>
        <a:xfrm>
          <a:off x="0" y="0"/>
          <a:ext cx="0" cy="0"/>
          <a:chOff x="0" y="0"/>
          <a:chExt cx="0" cy="0"/>
        </a:xfrm>
      </p:grpSpPr>
      <p:sp>
        <p:nvSpPr>
          <p:cNvPr id="28"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29"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30"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31"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32"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lide 3 master">
    <p:bg>
      <p:bgPr>
        <a:solidFill>
          <a:srgbClr val="FFFFFF"/>
        </a:solidFill>
        <a:effectLst/>
      </p:bgPr>
    </p:bg>
    <p:spTree>
      <p:nvGrpSpPr>
        <p:cNvPr id="1" name=""/>
        <p:cNvGrpSpPr/>
        <p:nvPr/>
      </p:nvGrpSpPr>
      <p:grpSpPr>
        <a:xfrm>
          <a:off x="0" y="0"/>
          <a:ext cx="0" cy="0"/>
          <a:chOff x="0" y="0"/>
          <a:chExt cx="0" cy="0"/>
        </a:xfrm>
      </p:grpSpPr>
      <p:sp>
        <p:nvSpPr>
          <p:cNvPr id="33" name="Shape 0"/>
          <p:cNvSpPr/>
          <p:nvPr/>
        </p:nvSpPr>
        <p:spPr>
          <a:xfrm>
            <a:off x="0" y="0"/>
            <a:ext cx="14629680" cy="8228880"/>
          </a:xfrm>
          <a:prstGeom prst="rect">
            <a:avLst/>
          </a:prstGeom>
          <a:solidFill>
            <a:srgbClr val="F6F4F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34" name="Shape 1"/>
          <p:cNvSpPr/>
          <p:nvPr/>
        </p:nvSpPr>
        <p:spPr>
          <a:xfrm>
            <a:off x="0" y="0"/>
            <a:ext cx="14629680" cy="82288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35" name="Image 0" descr="preencoded.png">
            <a:hlinkClick r:id="rId2"/>
          </p:cNvPr>
          <p:cNvPicPr/>
          <p:nvPr/>
        </p:nvPicPr>
        <p:blipFill>
          <a:blip r:embed="rId3"/>
          <a:stretch/>
        </p:blipFill>
        <p:spPr>
          <a:xfrm>
            <a:off x="12839040" y="7749720"/>
            <a:ext cx="1721880" cy="410760"/>
          </a:xfrm>
          <a:prstGeom prst="rect">
            <a:avLst/>
          </a:prstGeom>
          <a:noFill/>
          <a:ln w="0">
            <a:noFill/>
          </a:ln>
        </p:spPr>
      </p:pic>
      <p:sp>
        <p:nvSpPr>
          <p:cNvPr id="36" name="PlaceHolder 1"/>
          <p:cNvSpPr>
            <a:spLocks noGrp="1"/>
          </p:cNvSpPr>
          <p:nvPr>
            <p:ph type="title"/>
          </p:nvPr>
        </p:nvSpPr>
        <p:spPr>
          <a:xfrm>
            <a:off x="731520" y="328320"/>
            <a:ext cx="13166640" cy="1373400"/>
          </a:xfrm>
          <a:prstGeom prst="rect">
            <a:avLst/>
          </a:prstGeom>
          <a:noFill/>
          <a:ln w="0">
            <a:noFill/>
          </a:ln>
        </p:spPr>
        <p:txBody>
          <a:bodyPr lIns="0" tIns="0" rIns="0" bIns="0" anchor="ctr">
            <a:noAutofit/>
          </a:bodyPr>
          <a:lstStyle/>
          <a:p>
            <a:pPr indent="0">
              <a:lnSpc>
                <a:spcPct val="100000"/>
              </a:lnSpc>
              <a:buNone/>
              <a:tabLst>
                <a:tab pos="0" algn="l"/>
              </a:tabLst>
            </a:pPr>
            <a:r>
              <a:rPr lang="uk-UA" sz="1800" b="0" u="none" strike="noStrike">
                <a:solidFill>
                  <a:schemeClr val="dk1"/>
                </a:solidFill>
                <a:effectLst/>
                <a:uFillTx/>
                <a:latin typeface="Calibri"/>
              </a:rPr>
              <a:t>Для правки тексту заголовка клацніть мишею</a:t>
            </a:r>
            <a:endParaRPr lang="uk-UA" sz="1800" b="0" u="none" strike="noStrike">
              <a:solidFill>
                <a:srgbClr val="000000"/>
              </a:solidFill>
              <a:effectLst/>
              <a:uFillTx/>
              <a:latin typeface="Arial"/>
            </a:endParaRPr>
          </a:p>
        </p:txBody>
      </p:sp>
      <p:sp>
        <p:nvSpPr>
          <p:cNvPr id="37" name="PlaceHolder 2"/>
          <p:cNvSpPr>
            <a:spLocks noGrp="1"/>
          </p:cNvSpPr>
          <p:nvPr>
            <p:ph type="body"/>
          </p:nvPr>
        </p:nvSpPr>
        <p:spPr>
          <a:xfrm>
            <a:off x="731520" y="1925640"/>
            <a:ext cx="13166640" cy="477216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uk-UA" sz="3200" b="0" u="none" strike="noStrike">
                <a:solidFill>
                  <a:schemeClr val="dk1"/>
                </a:solidFill>
                <a:effectLst/>
                <a:uFillTx/>
                <a:latin typeface="Calibri"/>
              </a:rPr>
              <a:t>Для редагування структури клацніть мишею</a:t>
            </a:r>
            <a:endParaRPr lang="uk-UA" sz="3200" b="0" u="none" strike="noStrike">
              <a:solidFill>
                <a:srgbClr val="000000"/>
              </a:solidFill>
              <a:effectLst/>
              <a:uFillTx/>
              <a:latin typeface="Arial"/>
            </a:endParaRPr>
          </a:p>
          <a:p>
            <a:pPr marL="864000" lvl="1" indent="-324000">
              <a:lnSpc>
                <a:spcPct val="100000"/>
              </a:lnSpc>
              <a:spcBef>
                <a:spcPts val="1134"/>
              </a:spcBef>
              <a:buClr>
                <a:srgbClr val="000000"/>
              </a:buClr>
              <a:buSzPct val="75000"/>
              <a:buFont typeface="Symbol" charset="2"/>
              <a:buChar char=""/>
            </a:pPr>
            <a:r>
              <a:rPr lang="uk-UA" sz="2400" b="0" u="none" strike="noStrike">
                <a:solidFill>
                  <a:schemeClr val="dk1"/>
                </a:solidFill>
                <a:effectLst/>
                <a:uFillTx/>
                <a:latin typeface="Calibri"/>
              </a:rPr>
              <a:t>Другий рівень структури</a:t>
            </a:r>
            <a:endParaRPr lang="uk-UA" sz="2400" b="0" u="none" strike="noStrike">
              <a:solidFill>
                <a:srgbClr val="000000"/>
              </a:solidFill>
              <a:effectLst/>
              <a:uFillTx/>
              <a:latin typeface="Arial"/>
            </a:endParaRPr>
          </a:p>
          <a:p>
            <a:pPr marL="1296000" lvl="2" indent="-288000">
              <a:lnSpc>
                <a:spcPct val="100000"/>
              </a:lnSpc>
              <a:spcBef>
                <a:spcPts val="850"/>
              </a:spcBef>
              <a:buClr>
                <a:srgbClr val="000000"/>
              </a:buClr>
              <a:buSzPct val="45000"/>
              <a:buFont typeface="Wingdings" charset="2"/>
              <a:buChar char=""/>
            </a:pPr>
            <a:r>
              <a:rPr lang="uk-UA" sz="2000" b="0" u="none" strike="noStrike">
                <a:solidFill>
                  <a:schemeClr val="dk1"/>
                </a:solidFill>
                <a:effectLst/>
                <a:uFillTx/>
                <a:latin typeface="Calibri"/>
              </a:rPr>
              <a:t>Третій рівень структури</a:t>
            </a:r>
            <a:endParaRPr lang="uk-UA" sz="2000" b="0" u="none" strike="noStrike">
              <a:solidFill>
                <a:srgbClr val="000000"/>
              </a:solidFill>
              <a:effectLst/>
              <a:uFillTx/>
              <a:latin typeface="Arial"/>
            </a:endParaRPr>
          </a:p>
          <a:p>
            <a:pPr marL="1728000" lvl="3" indent="-216000">
              <a:lnSpc>
                <a:spcPct val="100000"/>
              </a:lnSpc>
              <a:spcBef>
                <a:spcPts val="567"/>
              </a:spcBef>
              <a:buClr>
                <a:srgbClr val="000000"/>
              </a:buClr>
              <a:buSzPct val="75000"/>
              <a:buFont typeface="Symbol" charset="2"/>
              <a:buChar char=""/>
            </a:pPr>
            <a:r>
              <a:rPr lang="uk-UA" sz="2000" b="0" u="none" strike="noStrike">
                <a:solidFill>
                  <a:schemeClr val="dk1"/>
                </a:solidFill>
                <a:effectLst/>
                <a:uFillTx/>
                <a:latin typeface="Calibri"/>
              </a:rPr>
              <a:t>Четвертий рівень структури</a:t>
            </a:r>
            <a:endParaRPr lang="uk-UA" sz="2000" b="0" u="none" strike="noStrike">
              <a:solidFill>
                <a:srgbClr val="000000"/>
              </a:solidFill>
              <a:effectLst/>
              <a:uFillTx/>
              <a:latin typeface="Arial"/>
            </a:endParaRPr>
          </a:p>
          <a:p>
            <a:pPr marL="2160000" lvl="4"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П'ятий рівень структури</a:t>
            </a:r>
            <a:endParaRPr lang="uk-UA" sz="2000" b="0" u="none" strike="noStrike">
              <a:solidFill>
                <a:srgbClr val="000000"/>
              </a:solidFill>
              <a:effectLst/>
              <a:uFillTx/>
              <a:latin typeface="Arial"/>
            </a:endParaRPr>
          </a:p>
          <a:p>
            <a:pPr marL="2592000" lvl="5"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Шостий рівень структури</a:t>
            </a:r>
            <a:endParaRPr lang="uk-UA" sz="2000" b="0" u="none" strike="noStrike">
              <a:solidFill>
                <a:srgbClr val="000000"/>
              </a:solidFill>
              <a:effectLst/>
              <a:uFillTx/>
              <a:latin typeface="Arial"/>
            </a:endParaRPr>
          </a:p>
          <a:p>
            <a:pPr marL="3024000" lvl="6" indent="-216000">
              <a:lnSpc>
                <a:spcPct val="100000"/>
              </a:lnSpc>
              <a:spcBef>
                <a:spcPts val="283"/>
              </a:spcBef>
              <a:buClr>
                <a:srgbClr val="000000"/>
              </a:buClr>
              <a:buSzPct val="45000"/>
              <a:buFont typeface="Wingdings" charset="2"/>
              <a:buChar char=""/>
            </a:pPr>
            <a:r>
              <a:rPr lang="uk-UA" sz="2000" b="0" u="none" strike="noStrike">
                <a:solidFill>
                  <a:schemeClr val="dk1"/>
                </a:solidFill>
                <a:effectLst/>
                <a:uFillTx/>
                <a:latin typeface="Calibri"/>
              </a:rPr>
              <a:t>Сьомий рівень структури</a:t>
            </a:r>
            <a:endParaRPr lang="uk-UA" sz="2000" b="0" u="none" strike="noStrike">
              <a:solidFill>
                <a:srgbClr val="000000"/>
              </a:solidFill>
              <a:effectLst/>
              <a:uFillTx/>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 name="Shape 0"/>
          <p:cNvSpPr/>
          <p:nvPr/>
        </p:nvSpPr>
        <p:spPr>
          <a:xfrm>
            <a:off x="9144000" y="0"/>
            <a:ext cx="5485680" cy="8228880"/>
          </a:xfrm>
          <a:prstGeom prst="rect">
            <a:avLst/>
          </a:prstGeom>
          <a:solidFill>
            <a:srgbClr val="DADBF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55" name="Image 0" descr="preencoded.png"/>
          <p:cNvPicPr/>
          <p:nvPr/>
        </p:nvPicPr>
        <p:blipFill>
          <a:blip r:embed="rId3"/>
          <a:stretch/>
        </p:blipFill>
        <p:spPr>
          <a:xfrm>
            <a:off x="9257400" y="608400"/>
            <a:ext cx="5258880" cy="7012080"/>
          </a:xfrm>
          <a:prstGeom prst="rect">
            <a:avLst/>
          </a:prstGeom>
          <a:noFill/>
          <a:ln w="0">
            <a:noFill/>
          </a:ln>
        </p:spPr>
      </p:pic>
      <p:sp>
        <p:nvSpPr>
          <p:cNvPr id="56" name="Text 1"/>
          <p:cNvSpPr/>
          <p:nvPr/>
        </p:nvSpPr>
        <p:spPr>
          <a:xfrm>
            <a:off x="793800" y="2781319"/>
            <a:ext cx="7555680" cy="2125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5550"/>
              </a:lnSpc>
              <a:tabLst>
                <a:tab pos="0" algn="l"/>
              </a:tabLst>
            </a:pPr>
            <a:r>
              <a:rPr lang="en-US" sz="4450" b="1" u="none" strike="noStrike" dirty="0" err="1">
                <a:solidFill>
                  <a:srgbClr val="000000"/>
                </a:solidFill>
                <a:effectLst/>
                <a:uFillTx/>
                <a:latin typeface="Calibri"/>
                <a:ea typeface="Inter Bold"/>
              </a:rPr>
              <a:t>Середньостроковий</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план</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пріоритетних</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публічних</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інвестицій</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загальна</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логіка</a:t>
            </a:r>
            <a:endParaRPr lang="uk-UA" sz="4450" b="0" u="none" strike="noStrike" dirty="0">
              <a:solidFill>
                <a:srgbClr val="000000"/>
              </a:solidFill>
              <a:effectLst/>
              <a:uFillTx/>
              <a:latin typeface="Arial"/>
            </a:endParaRPr>
          </a:p>
        </p:txBody>
      </p:sp>
      <p:sp>
        <p:nvSpPr>
          <p:cNvPr id="57" name="Text 2"/>
          <p:cNvSpPr/>
          <p:nvPr/>
        </p:nvSpPr>
        <p:spPr>
          <a:xfrm>
            <a:off x="793800" y="4985280"/>
            <a:ext cx="7555680" cy="725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endParaRPr lang="uk-UA" sz="1800" b="0" u="none" strike="noStrike">
              <a:solidFill>
                <a:srgbClr val="000000"/>
              </a:solidFill>
              <a:effectLst/>
              <a:uFillTx/>
              <a:latin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Text 0"/>
          <p:cNvSpPr/>
          <p:nvPr/>
        </p:nvSpPr>
        <p:spPr>
          <a:xfrm>
            <a:off x="629640" y="371520"/>
            <a:ext cx="5670000" cy="7081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en-US" sz="4450" b="1" u="none" strike="noStrike" dirty="0" err="1">
                <a:solidFill>
                  <a:srgbClr val="000000"/>
                </a:solidFill>
                <a:effectLst/>
                <a:uFillTx/>
                <a:ea typeface="Inter Bold"/>
              </a:rPr>
              <a:t>Що</a:t>
            </a:r>
            <a:r>
              <a:rPr lang="en-US" sz="4450" b="1" u="none" strike="noStrike" dirty="0">
                <a:solidFill>
                  <a:srgbClr val="000000"/>
                </a:solidFill>
                <a:effectLst/>
                <a:uFillTx/>
                <a:ea typeface="Inter Bold"/>
              </a:rPr>
              <a:t> </a:t>
            </a:r>
            <a:r>
              <a:rPr lang="en-US" sz="4450" b="1" u="none" strike="noStrike" dirty="0" err="1">
                <a:solidFill>
                  <a:srgbClr val="000000"/>
                </a:solidFill>
                <a:effectLst/>
                <a:uFillTx/>
                <a:ea typeface="Inter Bold"/>
              </a:rPr>
              <a:t>таке</a:t>
            </a:r>
            <a:r>
              <a:rPr lang="en-US" sz="4450" b="1" u="none" strike="noStrike" dirty="0">
                <a:solidFill>
                  <a:srgbClr val="000000"/>
                </a:solidFill>
                <a:effectLst/>
                <a:uFillTx/>
                <a:ea typeface="Inter Bold"/>
              </a:rPr>
              <a:t> СПІ?</a:t>
            </a:r>
            <a:endParaRPr lang="uk-UA" sz="4450" b="0" u="none" strike="noStrike" dirty="0">
              <a:solidFill>
                <a:srgbClr val="000000"/>
              </a:solidFill>
              <a:effectLst/>
              <a:uFillTx/>
            </a:endParaRPr>
          </a:p>
        </p:txBody>
      </p:sp>
      <p:pic>
        <p:nvPicPr>
          <p:cNvPr id="59" name="Image 0" descr="preencoded.png"/>
          <p:cNvPicPr/>
          <p:nvPr/>
        </p:nvPicPr>
        <p:blipFill>
          <a:blip r:embed="rId3"/>
          <a:stretch/>
        </p:blipFill>
        <p:spPr>
          <a:xfrm>
            <a:off x="629640" y="2228447"/>
            <a:ext cx="4204440" cy="4204440"/>
          </a:xfrm>
          <a:prstGeom prst="rect">
            <a:avLst/>
          </a:prstGeom>
          <a:noFill/>
          <a:ln w="0">
            <a:noFill/>
          </a:ln>
        </p:spPr>
      </p:pic>
      <p:sp>
        <p:nvSpPr>
          <p:cNvPr id="60" name="Text 1"/>
          <p:cNvSpPr/>
          <p:nvPr/>
        </p:nvSpPr>
        <p:spPr>
          <a:xfrm>
            <a:off x="4990490" y="1992200"/>
            <a:ext cx="9329684" cy="194204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pPr>
            <a:r>
              <a:rPr lang="en-US" sz="2500" b="1" u="none" strike="noStrike" dirty="0" err="1">
                <a:solidFill>
                  <a:srgbClr val="272525"/>
                </a:solidFill>
                <a:effectLst/>
                <a:uFillTx/>
                <a:ea typeface="Inter"/>
              </a:rPr>
              <a:t>Середньостроковий</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план</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пріоритетних</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публічних</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інвестицій</a:t>
            </a:r>
            <a:r>
              <a:rPr lang="en-US" sz="2500" b="1" u="none" strike="noStrike" dirty="0">
                <a:solidFill>
                  <a:srgbClr val="272525"/>
                </a:solidFill>
                <a:effectLst/>
                <a:uFillTx/>
                <a:ea typeface="Inter"/>
              </a:rPr>
              <a:t> (СПІ)</a:t>
            </a:r>
            <a:r>
              <a:rPr lang="en-US" sz="2500" b="0" u="none" strike="noStrike" dirty="0">
                <a:solidFill>
                  <a:srgbClr val="272525"/>
                </a:solidFill>
                <a:effectLst/>
                <a:uFillTx/>
                <a:ea typeface="Inter"/>
              </a:rPr>
              <a:t> – </a:t>
            </a:r>
            <a:r>
              <a:rPr lang="uk-UA" sz="2500" b="0" u="none" strike="noStrike" dirty="0">
                <a:solidFill>
                  <a:schemeClr val="dk1"/>
                </a:solidFill>
                <a:effectLst/>
                <a:uFillTx/>
                <a:ea typeface="Inter"/>
              </a:rPr>
              <a:t>це документ, що визначає, у які галузі (сектори) та пріоритетні напрями капітального інвестування громада планує спрямовувати публічні інвестиції, а також яка орієнтовна фінансова потреба необхідна для реалізації кожного напряму.</a:t>
            </a:r>
            <a:endParaRPr lang="uk-UA" sz="2500" b="0" u="none" strike="noStrike" dirty="0">
              <a:solidFill>
                <a:srgbClr val="000000"/>
              </a:solidFill>
              <a:effectLst/>
              <a:uFillTx/>
            </a:endParaRPr>
          </a:p>
          <a:p>
            <a:pPr defTabSz="914400">
              <a:lnSpc>
                <a:spcPts val="2849"/>
              </a:lnSpc>
              <a:tabLst>
                <a:tab pos="0" algn="l"/>
              </a:tabLst>
            </a:pPr>
            <a:endParaRPr lang="uk-UA" sz="1750" b="0" u="none" strike="noStrike" dirty="0">
              <a:solidFill>
                <a:srgbClr val="000000"/>
              </a:solidFill>
              <a:effectLst/>
              <a:uFillTx/>
              <a:latin typeface="Arial"/>
            </a:endParaRPr>
          </a:p>
        </p:txBody>
      </p:sp>
      <p:sp>
        <p:nvSpPr>
          <p:cNvPr id="61" name="Shape 2"/>
          <p:cNvSpPr/>
          <p:nvPr/>
        </p:nvSpPr>
        <p:spPr>
          <a:xfrm>
            <a:off x="4990490" y="4271378"/>
            <a:ext cx="9329684" cy="1523114"/>
          </a:xfrm>
          <a:prstGeom prst="roundRect">
            <a:avLst>
              <a:gd name="adj" fmla="val 5638"/>
            </a:avLst>
          </a:prstGeom>
          <a:solidFill>
            <a:srgbClr val="B6D6FC"/>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62" name="Text 3"/>
          <p:cNvSpPr/>
          <p:nvPr/>
        </p:nvSpPr>
        <p:spPr>
          <a:xfrm>
            <a:off x="5094899" y="4488975"/>
            <a:ext cx="9120866" cy="1087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en-US" sz="2500" b="0" u="none" strike="noStrike" dirty="0">
                <a:solidFill>
                  <a:srgbClr val="000000"/>
                </a:solidFill>
                <a:effectLst/>
                <a:uFillTx/>
                <a:latin typeface="Calibri"/>
                <a:ea typeface="Inter"/>
              </a:rPr>
              <a:t>СПІ </a:t>
            </a:r>
            <a:r>
              <a:rPr lang="en-US" sz="2500" b="0" u="none" strike="noStrike" dirty="0" err="1">
                <a:solidFill>
                  <a:srgbClr val="000000"/>
                </a:solidFill>
                <a:effectLst/>
                <a:uFillTx/>
                <a:latin typeface="Calibri"/>
                <a:ea typeface="Inter"/>
              </a:rPr>
              <a:t>розробляється</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на</a:t>
            </a:r>
            <a:r>
              <a:rPr lang="en-US" sz="2500" b="0" u="none" strike="noStrike" dirty="0">
                <a:solidFill>
                  <a:srgbClr val="000000"/>
                </a:solidFill>
                <a:effectLst/>
                <a:uFillTx/>
                <a:latin typeface="Calibri"/>
                <a:ea typeface="Inter"/>
              </a:rPr>
              <a:t> </a:t>
            </a:r>
            <a:r>
              <a:rPr lang="en-US" sz="2500" b="1" u="none" strike="noStrike" dirty="0" err="1">
                <a:solidFill>
                  <a:srgbClr val="000000"/>
                </a:solidFill>
                <a:effectLst/>
                <a:uFillTx/>
                <a:latin typeface="Calibri"/>
                <a:ea typeface="Inter"/>
              </a:rPr>
              <a:t>три</a:t>
            </a:r>
            <a:r>
              <a:rPr lang="en-US" sz="2500" b="1" u="none" strike="noStrike" dirty="0">
                <a:solidFill>
                  <a:srgbClr val="000000"/>
                </a:solidFill>
                <a:effectLst/>
                <a:uFillTx/>
                <a:latin typeface="Calibri"/>
                <a:ea typeface="Inter"/>
              </a:rPr>
              <a:t> </a:t>
            </a:r>
            <a:r>
              <a:rPr lang="en-US" sz="2500" b="1" u="none" strike="noStrike" dirty="0" err="1">
                <a:solidFill>
                  <a:srgbClr val="000000"/>
                </a:solidFill>
                <a:effectLst/>
                <a:uFillTx/>
                <a:latin typeface="Calibri"/>
                <a:ea typeface="Inter"/>
              </a:rPr>
              <a:t>роки</a:t>
            </a:r>
            <a:r>
              <a:rPr lang="en-US" sz="2500" b="0" u="none" strike="noStrike" dirty="0">
                <a:solidFill>
                  <a:srgbClr val="000000"/>
                </a:solidFill>
                <a:effectLst/>
                <a:uFillTx/>
                <a:latin typeface="Calibri"/>
                <a:ea typeface="Inter"/>
              </a:rPr>
              <a:t> – </a:t>
            </a:r>
            <a:r>
              <a:rPr lang="en-US" sz="2500" b="0" u="none" strike="noStrike" dirty="0" err="1">
                <a:solidFill>
                  <a:srgbClr val="000000"/>
                </a:solidFill>
                <a:effectLst/>
                <a:uFillTx/>
                <a:latin typeface="Calibri"/>
                <a:ea typeface="Inter"/>
              </a:rPr>
              <a:t>плановий</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рік</a:t>
            </a:r>
            <a:r>
              <a:rPr lang="en-US" sz="2500" b="0" u="none" strike="noStrike" dirty="0">
                <a:solidFill>
                  <a:srgbClr val="000000"/>
                </a:solidFill>
                <a:effectLst/>
                <a:uFillTx/>
                <a:latin typeface="Calibri"/>
                <a:ea typeface="Inter"/>
              </a:rPr>
              <a:t> і </a:t>
            </a:r>
            <a:r>
              <a:rPr lang="en-US" sz="2500" b="0" u="none" strike="noStrike" dirty="0" err="1">
                <a:solidFill>
                  <a:srgbClr val="000000"/>
                </a:solidFill>
                <a:effectLst/>
                <a:uFillTx/>
                <a:latin typeface="Calibri"/>
                <a:ea typeface="Inter"/>
              </a:rPr>
              <a:t>два</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наступні</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бюджетні</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періоди</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оновлюється</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щороку</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одночасно</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зі</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схваленням</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прогнозу</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бюджету</a:t>
            </a:r>
            <a:r>
              <a:rPr lang="en-US" sz="2500" b="0" u="none" strike="noStrike" dirty="0">
                <a:solidFill>
                  <a:srgbClr val="000000"/>
                </a:solidFill>
                <a:effectLst/>
                <a:uFillTx/>
                <a:latin typeface="Calibri"/>
                <a:ea typeface="Inter"/>
              </a:rPr>
              <a:t> </a:t>
            </a:r>
            <a:r>
              <a:rPr lang="en-US" sz="2500" b="0" u="none" strike="noStrike" dirty="0" err="1">
                <a:solidFill>
                  <a:srgbClr val="000000"/>
                </a:solidFill>
                <a:effectLst/>
                <a:uFillTx/>
                <a:latin typeface="Calibri"/>
                <a:ea typeface="Inter"/>
              </a:rPr>
              <a:t>громади</a:t>
            </a:r>
            <a:r>
              <a:rPr lang="en-US" sz="2500" b="0" u="none" strike="noStrike" dirty="0">
                <a:solidFill>
                  <a:srgbClr val="000000"/>
                </a:solidFill>
                <a:effectLst/>
                <a:uFillTx/>
                <a:latin typeface="Calibri"/>
                <a:ea typeface="Inter"/>
              </a:rPr>
              <a:t>.</a:t>
            </a:r>
            <a:endParaRPr lang="uk-UA" sz="2500" b="0" u="none" strike="noStrike" dirty="0">
              <a:solidFill>
                <a:srgbClr val="000000"/>
              </a:solidFill>
              <a:effectLst/>
              <a:uFillTx/>
              <a:latin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Shape 0"/>
          <p:cNvSpPr/>
          <p:nvPr/>
        </p:nvSpPr>
        <p:spPr>
          <a:xfrm>
            <a:off x="9144000" y="0"/>
            <a:ext cx="5485680" cy="8228880"/>
          </a:xfrm>
          <a:prstGeom prst="rect">
            <a:avLst/>
          </a:prstGeom>
          <a:solidFill>
            <a:srgbClr val="DADBF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64" name="Image 0" descr="preencoded.png"/>
          <p:cNvPicPr/>
          <p:nvPr/>
        </p:nvPicPr>
        <p:blipFill>
          <a:blip r:embed="rId3"/>
          <a:stretch/>
        </p:blipFill>
        <p:spPr>
          <a:xfrm>
            <a:off x="9244800" y="591840"/>
            <a:ext cx="5283720" cy="7045200"/>
          </a:xfrm>
          <a:prstGeom prst="rect">
            <a:avLst/>
          </a:prstGeom>
          <a:noFill/>
          <a:ln w="0">
            <a:noFill/>
          </a:ln>
        </p:spPr>
      </p:pic>
      <p:sp>
        <p:nvSpPr>
          <p:cNvPr id="65" name="Text 1"/>
          <p:cNvSpPr/>
          <p:nvPr/>
        </p:nvSpPr>
        <p:spPr>
          <a:xfrm>
            <a:off x="707040" y="639720"/>
            <a:ext cx="5518080" cy="6307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ct val="100000"/>
              </a:lnSpc>
            </a:pPr>
            <a:r>
              <a:rPr lang="uk-UA" sz="4450" b="1" u="none" strike="noStrike" dirty="0">
                <a:solidFill>
                  <a:schemeClr val="dk1"/>
                </a:solidFill>
                <a:effectLst/>
                <a:uFillTx/>
                <a:latin typeface="Calibri"/>
              </a:rPr>
              <a:t>СПІ та його важливість</a:t>
            </a:r>
            <a:endParaRPr lang="uk-UA" sz="4450" b="0" u="none" strike="noStrike" dirty="0">
              <a:solidFill>
                <a:srgbClr val="000000"/>
              </a:solidFill>
              <a:effectLst/>
              <a:uFillTx/>
              <a:latin typeface="Arial"/>
            </a:endParaRPr>
          </a:p>
        </p:txBody>
      </p:sp>
      <p:sp>
        <p:nvSpPr>
          <p:cNvPr id="66" name="Text 3"/>
          <p:cNvSpPr/>
          <p:nvPr/>
        </p:nvSpPr>
        <p:spPr>
          <a:xfrm>
            <a:off x="916560" y="1750320"/>
            <a:ext cx="2753640" cy="315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49"/>
              </a:lnSpc>
              <a:tabLst>
                <a:tab pos="0" algn="l"/>
              </a:tabLst>
            </a:pPr>
            <a:endParaRPr lang="en-US" sz="1950" b="0" u="none" strike="noStrike">
              <a:solidFill>
                <a:schemeClr val="dk1"/>
              </a:solidFill>
              <a:effectLst/>
              <a:uFillTx/>
              <a:latin typeface="Calibri"/>
            </a:endParaRPr>
          </a:p>
        </p:txBody>
      </p:sp>
      <p:sp>
        <p:nvSpPr>
          <p:cNvPr id="67" name="Text 4"/>
          <p:cNvSpPr/>
          <p:nvPr/>
        </p:nvSpPr>
        <p:spPr>
          <a:xfrm>
            <a:off x="916560" y="2174040"/>
            <a:ext cx="7310160" cy="610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401"/>
              </a:lnSpc>
              <a:tabLst>
                <a:tab pos="0" algn="l"/>
              </a:tabLst>
            </a:pPr>
            <a:endParaRPr lang="en-US" sz="1550" b="0" u="none" strike="noStrike">
              <a:solidFill>
                <a:schemeClr val="dk1"/>
              </a:solidFill>
              <a:effectLst/>
              <a:uFillTx/>
              <a:latin typeface="Calibri"/>
            </a:endParaRPr>
          </a:p>
        </p:txBody>
      </p:sp>
      <p:sp>
        <p:nvSpPr>
          <p:cNvPr id="68" name="Text 6"/>
          <p:cNvSpPr/>
          <p:nvPr/>
        </p:nvSpPr>
        <p:spPr>
          <a:xfrm>
            <a:off x="916560" y="3384000"/>
            <a:ext cx="2524320" cy="315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49"/>
              </a:lnSpc>
              <a:tabLst>
                <a:tab pos="0" algn="l"/>
              </a:tabLst>
            </a:pPr>
            <a:endParaRPr lang="en-US" sz="1950" b="0" u="none" strike="noStrike">
              <a:solidFill>
                <a:schemeClr val="dk1"/>
              </a:solidFill>
              <a:effectLst/>
              <a:uFillTx/>
              <a:latin typeface="Calibri"/>
            </a:endParaRPr>
          </a:p>
        </p:txBody>
      </p:sp>
      <p:sp>
        <p:nvSpPr>
          <p:cNvPr id="69" name="Text 7"/>
          <p:cNvSpPr/>
          <p:nvPr/>
        </p:nvSpPr>
        <p:spPr>
          <a:xfrm>
            <a:off x="916560" y="3807360"/>
            <a:ext cx="7310160" cy="304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01"/>
              </a:lnSpc>
              <a:tabLst>
                <a:tab pos="0" algn="l"/>
              </a:tabLst>
            </a:pPr>
            <a:endParaRPr lang="en-US" sz="1550" b="0" u="none" strike="noStrike">
              <a:solidFill>
                <a:schemeClr val="dk1"/>
              </a:solidFill>
              <a:effectLst/>
              <a:uFillTx/>
              <a:latin typeface="Calibri"/>
            </a:endParaRPr>
          </a:p>
        </p:txBody>
      </p:sp>
      <p:sp>
        <p:nvSpPr>
          <p:cNvPr id="70" name="Shape 8"/>
          <p:cNvSpPr/>
          <p:nvPr/>
        </p:nvSpPr>
        <p:spPr>
          <a:xfrm>
            <a:off x="707040" y="1750320"/>
            <a:ext cx="7729200" cy="2098440"/>
          </a:xfrm>
          <a:prstGeom prst="roundRect">
            <a:avLst>
              <a:gd name="adj" fmla="val 5837"/>
            </a:avLst>
          </a:prstGeom>
          <a:solidFill>
            <a:srgbClr val="DADBF1"/>
          </a:solidFill>
          <a:ln w="9525">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uk-UA" b="0" u="none" strike="noStrike" dirty="0">
                <a:solidFill>
                  <a:schemeClr val="dk1"/>
                </a:solidFill>
                <a:effectLst/>
                <a:uFillTx/>
              </a:rPr>
              <a:t>Середньостроковий план формує основу для побудови ефективної та дієвої системи управління публічними інвестиціями, що забезпечує оптимізацію використання бюджетних ресурсів, підвищення прозорості у використанні публічних коштів та інтеграцію публічних інвестицій у загальний процес стратегічного планування, а також дозволяє зосередити ресурси на найбільш важливих для громади публічних інвестиційних </a:t>
            </a:r>
            <a:r>
              <a:rPr lang="uk-UA" b="0" u="none" strike="noStrike" dirty="0" err="1">
                <a:solidFill>
                  <a:schemeClr val="dk1"/>
                </a:solidFill>
                <a:effectLst/>
                <a:uFillTx/>
              </a:rPr>
              <a:t>проєктах</a:t>
            </a:r>
            <a:r>
              <a:rPr lang="uk-UA" b="0" u="none" strike="noStrike" dirty="0">
                <a:solidFill>
                  <a:schemeClr val="dk1"/>
                </a:solidFill>
                <a:effectLst/>
                <a:uFillTx/>
              </a:rPr>
              <a:t> та програмах публічних інвестицій.</a:t>
            </a:r>
            <a:endParaRPr lang="uk-UA" b="0" u="none" strike="noStrike" dirty="0">
              <a:solidFill>
                <a:srgbClr val="000000"/>
              </a:solidFill>
              <a:effectLst/>
              <a:uFillTx/>
            </a:endParaRPr>
          </a:p>
        </p:txBody>
      </p:sp>
      <p:sp>
        <p:nvSpPr>
          <p:cNvPr id="71" name="Text 9"/>
          <p:cNvSpPr/>
          <p:nvPr/>
        </p:nvSpPr>
        <p:spPr>
          <a:xfrm>
            <a:off x="916560" y="4712040"/>
            <a:ext cx="2898720" cy="315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49"/>
              </a:lnSpc>
              <a:tabLst>
                <a:tab pos="0" algn="l"/>
              </a:tabLst>
            </a:pPr>
            <a:endParaRPr lang="en-US" sz="1950" b="0" u="none" strike="noStrike">
              <a:solidFill>
                <a:schemeClr val="dk1"/>
              </a:solidFill>
              <a:effectLst/>
              <a:uFillTx/>
              <a:latin typeface="Calibri"/>
            </a:endParaRPr>
          </a:p>
        </p:txBody>
      </p:sp>
      <p:sp>
        <p:nvSpPr>
          <p:cNvPr id="72" name="Text 10"/>
          <p:cNvSpPr/>
          <p:nvPr/>
        </p:nvSpPr>
        <p:spPr>
          <a:xfrm>
            <a:off x="916560" y="5135400"/>
            <a:ext cx="7310160" cy="610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401"/>
              </a:lnSpc>
              <a:tabLst>
                <a:tab pos="0" algn="l"/>
              </a:tabLst>
            </a:pPr>
            <a:endParaRPr lang="en-US" sz="1550" b="0" u="none" strike="noStrike">
              <a:solidFill>
                <a:schemeClr val="dk1"/>
              </a:solidFill>
              <a:effectLst/>
              <a:uFillTx/>
              <a:latin typeface="Calibri"/>
            </a:endParaRPr>
          </a:p>
        </p:txBody>
      </p:sp>
      <p:sp>
        <p:nvSpPr>
          <p:cNvPr id="73" name="Text 12"/>
          <p:cNvSpPr/>
          <p:nvPr/>
        </p:nvSpPr>
        <p:spPr>
          <a:xfrm>
            <a:off x="916560" y="6345720"/>
            <a:ext cx="2705760" cy="315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49"/>
              </a:lnSpc>
              <a:tabLst>
                <a:tab pos="0" algn="l"/>
              </a:tabLst>
            </a:pPr>
            <a:endParaRPr lang="en-US" sz="1950" b="0" u="none" strike="noStrike">
              <a:solidFill>
                <a:schemeClr val="dk1"/>
              </a:solidFill>
              <a:effectLst/>
              <a:uFillTx/>
              <a:latin typeface="Calibri"/>
            </a:endParaRPr>
          </a:p>
        </p:txBody>
      </p:sp>
      <p:sp>
        <p:nvSpPr>
          <p:cNvPr id="75" name="Shape 11"/>
          <p:cNvSpPr/>
          <p:nvPr/>
        </p:nvSpPr>
        <p:spPr>
          <a:xfrm>
            <a:off x="707040" y="4222241"/>
            <a:ext cx="7729200" cy="990000"/>
          </a:xfrm>
          <a:prstGeom prst="roundRect">
            <a:avLst>
              <a:gd name="adj" fmla="val 5837"/>
            </a:avLst>
          </a:prstGeom>
          <a:solidFill>
            <a:srgbClr val="DADBF1"/>
          </a:solidFill>
          <a:ln w="7620">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uk-UA" sz="1800" b="0" u="none" strike="noStrike" dirty="0">
                <a:solidFill>
                  <a:schemeClr val="dk1"/>
                </a:solidFill>
                <a:effectLst/>
                <a:uFillTx/>
              </a:rPr>
              <a:t>На основі Середньострокового плану та основних напрямів інвестування формуються </a:t>
            </a:r>
            <a:r>
              <a:rPr lang="uk-UA" sz="1800" b="0" u="none" strike="noStrike" dirty="0" err="1">
                <a:solidFill>
                  <a:schemeClr val="dk1"/>
                </a:solidFill>
                <a:effectLst/>
                <a:uFillTx/>
              </a:rPr>
              <a:t>проєкти</a:t>
            </a:r>
            <a:r>
              <a:rPr lang="uk-UA" sz="1800" b="0" u="none" strike="noStrike" dirty="0">
                <a:solidFill>
                  <a:schemeClr val="dk1"/>
                </a:solidFill>
                <a:effectLst/>
                <a:uFillTx/>
              </a:rPr>
              <a:t> і програми, які лягають в основу Єдиного проєктного портфеля громади.</a:t>
            </a:r>
            <a:endParaRPr lang="uk-UA" sz="1800" b="0" u="none" strike="noStrike" dirty="0">
              <a:solidFill>
                <a:srgbClr val="000000"/>
              </a:solidFill>
              <a:effectLst/>
              <a:uFillTx/>
            </a:endParaRPr>
          </a:p>
          <a:p>
            <a:pPr defTabSz="914400">
              <a:lnSpc>
                <a:spcPct val="100000"/>
              </a:lnSpc>
            </a:pPr>
            <a:endParaRPr lang="uk-UA" sz="1800" b="0" u="none" strike="noStrike" dirty="0">
              <a:solidFill>
                <a:srgbClr val="000000"/>
              </a:solidFill>
              <a:effectLst/>
              <a:uFillTx/>
              <a:latin typeface="Arial"/>
            </a:endParaRPr>
          </a:p>
        </p:txBody>
      </p:sp>
      <p:sp>
        <p:nvSpPr>
          <p:cNvPr id="76" name="Shape 4"/>
          <p:cNvSpPr/>
          <p:nvPr/>
        </p:nvSpPr>
        <p:spPr>
          <a:xfrm>
            <a:off x="707040" y="5642971"/>
            <a:ext cx="7752600" cy="734599"/>
          </a:xfrm>
          <a:prstGeom prst="roundRect">
            <a:avLst>
              <a:gd name="adj" fmla="val 7181"/>
            </a:avLst>
          </a:prstGeom>
          <a:solidFill>
            <a:srgbClr val="DADBF1"/>
          </a:solidFill>
          <a:ln w="9525">
            <a:solidFill>
              <a:srgbClr val="C0C1D7"/>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tabLst>
                <a:tab pos="0" algn="l"/>
              </a:tabLst>
            </a:pPr>
            <a:r>
              <a:rPr lang="en-US" sz="1800" b="0" u="none" strike="noStrike" dirty="0" err="1">
                <a:solidFill>
                  <a:srgbClr val="000000"/>
                </a:solidFill>
                <a:effectLst/>
                <a:uFillTx/>
                <a:latin typeface="Calibri"/>
                <a:ea typeface="Inter"/>
              </a:rPr>
              <a:t>Середньостроковий</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план</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публічних</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інвестицій</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формується</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виключно</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на</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основі</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стратегії</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розвитку</a:t>
            </a:r>
            <a:r>
              <a:rPr lang="en-US" sz="1800" b="0" u="none" strike="noStrike" dirty="0">
                <a:solidFill>
                  <a:srgbClr val="000000"/>
                </a:solidFill>
                <a:effectLst/>
                <a:uFillTx/>
                <a:latin typeface="Calibri"/>
                <a:ea typeface="Inter"/>
              </a:rPr>
              <a:t> </a:t>
            </a:r>
            <a:r>
              <a:rPr lang="en-US" sz="1800" b="0" u="none" strike="noStrike" dirty="0" err="1">
                <a:solidFill>
                  <a:srgbClr val="000000"/>
                </a:solidFill>
                <a:effectLst/>
                <a:uFillTx/>
                <a:latin typeface="Calibri"/>
                <a:ea typeface="Inter"/>
              </a:rPr>
              <a:t>громади</a:t>
            </a:r>
            <a:r>
              <a:rPr lang="en-US" sz="1800" b="0" u="none" strike="noStrike" dirty="0">
                <a:solidFill>
                  <a:srgbClr val="000000"/>
                </a:solidFill>
                <a:effectLst/>
                <a:uFillTx/>
                <a:latin typeface="Calibri"/>
                <a:ea typeface="Inter"/>
              </a:rPr>
              <a:t>.</a:t>
            </a:r>
            <a:endParaRPr lang="uk-UA" sz="1800" b="0" u="none" strike="noStrike" dirty="0">
              <a:solidFill>
                <a:srgbClr val="000000"/>
              </a:solidFill>
              <a:effectLst/>
              <a:uFillTx/>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 name="Text 0"/>
          <p:cNvSpPr/>
          <p:nvPr/>
        </p:nvSpPr>
        <p:spPr>
          <a:xfrm>
            <a:off x="793800" y="682920"/>
            <a:ext cx="8916840" cy="7081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en-US" sz="4450" b="1" u="none" strike="noStrike" dirty="0" err="1">
                <a:solidFill>
                  <a:srgbClr val="000000"/>
                </a:solidFill>
                <a:effectLst/>
                <a:uFillTx/>
                <a:latin typeface="Calibri"/>
                <a:ea typeface="Inter Bold"/>
              </a:rPr>
              <a:t>Що</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таке</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напрям</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інвестування</a:t>
            </a:r>
            <a:r>
              <a:rPr lang="en-US" sz="4450" b="1" u="none" strike="noStrike" dirty="0">
                <a:solidFill>
                  <a:srgbClr val="000000"/>
                </a:solidFill>
                <a:effectLst/>
                <a:uFillTx/>
                <a:latin typeface="Calibri"/>
                <a:ea typeface="Inter Bold"/>
              </a:rPr>
              <a:t>?</a:t>
            </a:r>
            <a:endParaRPr lang="uk-UA" sz="4450" b="0" u="none" strike="noStrike" dirty="0">
              <a:solidFill>
                <a:srgbClr val="000000"/>
              </a:solidFill>
              <a:effectLst/>
              <a:uFillTx/>
              <a:latin typeface="Arial"/>
            </a:endParaRPr>
          </a:p>
        </p:txBody>
      </p:sp>
      <p:sp>
        <p:nvSpPr>
          <p:cNvPr id="78" name="Text 1"/>
          <p:cNvSpPr/>
          <p:nvPr/>
        </p:nvSpPr>
        <p:spPr>
          <a:xfrm>
            <a:off x="793800" y="1936080"/>
            <a:ext cx="6243840" cy="1450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just" defTabSz="914400">
              <a:lnSpc>
                <a:spcPts val="2849"/>
              </a:lnSpc>
              <a:tabLst>
                <a:tab pos="0" algn="l"/>
              </a:tabLst>
            </a:pPr>
            <a:r>
              <a:rPr lang="en-US" sz="2500" b="1" u="none" strike="noStrike" dirty="0" err="1">
                <a:solidFill>
                  <a:srgbClr val="272525"/>
                </a:solidFill>
                <a:effectLst/>
                <a:uFillTx/>
                <a:ea typeface="Inter"/>
              </a:rPr>
              <a:t>Напрям</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інвестування</a:t>
            </a:r>
            <a:r>
              <a:rPr lang="en-US" sz="2500" b="0" u="none" strike="noStrike" dirty="0">
                <a:solidFill>
                  <a:srgbClr val="272525"/>
                </a:solidFill>
                <a:effectLst/>
                <a:uFillTx/>
                <a:ea typeface="Inter"/>
              </a:rPr>
              <a:t> – </a:t>
            </a:r>
            <a:r>
              <a:rPr lang="en-US" sz="2500" b="0" u="none" strike="noStrike" dirty="0" err="1">
                <a:solidFill>
                  <a:srgbClr val="272525"/>
                </a:solidFill>
                <a:effectLst/>
                <a:uFillTx/>
                <a:ea typeface="Inter"/>
              </a:rPr>
              <a:t>це</a:t>
            </a:r>
            <a:r>
              <a:rPr lang="en-US" sz="2500" b="0" u="none" strike="noStrike" dirty="0">
                <a:solidFill>
                  <a:srgbClr val="272525"/>
                </a:solidFill>
                <a:effectLst/>
                <a:uFillTx/>
                <a:ea typeface="Inter"/>
              </a:rPr>
              <a:t> </a:t>
            </a:r>
            <a:r>
              <a:rPr lang="en-US" sz="2500" b="1" u="none" strike="noStrike" dirty="0" err="1">
                <a:solidFill>
                  <a:srgbClr val="272525"/>
                </a:solidFill>
                <a:effectLst/>
                <a:uFillTx/>
                <a:ea typeface="Inter"/>
              </a:rPr>
              <a:t>визначена</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сфера</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діяльності</a:t>
            </a:r>
            <a:r>
              <a:rPr lang="en-US" sz="2500" b="1" u="none" strike="noStrike" dirty="0">
                <a:solidFill>
                  <a:srgbClr val="272525"/>
                </a:solidFill>
                <a:effectLst/>
                <a:uFillTx/>
                <a:ea typeface="Inter"/>
              </a:rPr>
              <a:t> </a:t>
            </a:r>
            <a:r>
              <a:rPr lang="en-US" sz="2500" b="1" u="none" strike="noStrike" dirty="0" err="1">
                <a:solidFill>
                  <a:srgbClr val="272525"/>
                </a:solidFill>
                <a:effectLst/>
                <a:uFillTx/>
                <a:ea typeface="Inter"/>
              </a:rPr>
              <a:t>громади</a:t>
            </a:r>
            <a:r>
              <a:rPr lang="en-US" sz="2500" b="0" u="none" strike="noStrike" dirty="0">
                <a:solidFill>
                  <a:srgbClr val="272525"/>
                </a:solidFill>
                <a:effectLst/>
                <a:uFillTx/>
                <a:ea typeface="Inter"/>
              </a:rPr>
              <a:t> в </a:t>
            </a:r>
            <a:r>
              <a:rPr lang="en-US" sz="2500" b="0" u="none" strike="noStrike" dirty="0" err="1">
                <a:solidFill>
                  <a:srgbClr val="272525"/>
                </a:solidFill>
                <a:effectLst/>
                <a:uFillTx/>
                <a:ea typeface="Inter"/>
              </a:rPr>
              <a:t>межах</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окремої</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галузі</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сектору</a:t>
            </a:r>
            <a:r>
              <a:rPr lang="en-US" sz="2500" b="0" u="none" strike="noStrike" dirty="0">
                <a:solidFill>
                  <a:srgbClr val="272525"/>
                </a:solidFill>
                <a:effectLst/>
                <a:uFillTx/>
                <a:ea typeface="Inter"/>
              </a:rPr>
              <a:t>), в</a:t>
            </a:r>
            <a:r>
              <a:rPr lang="uk-UA" sz="2500" b="0" u="none" strike="noStrike" dirty="0">
                <a:solidFill>
                  <a:srgbClr val="272525"/>
                </a:solidFill>
                <a:effectLst/>
                <a:uFillTx/>
                <a:ea typeface="Inter"/>
              </a:rPr>
              <a:t> яку</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спрямовуються</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бюджетні</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кошти</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для</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підготовки</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та</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реалізації</a:t>
            </a:r>
            <a:r>
              <a:rPr lang="en-US" sz="2500" b="0" u="none" strike="noStrike" dirty="0">
                <a:solidFill>
                  <a:srgbClr val="272525"/>
                </a:solidFill>
                <a:effectLst/>
                <a:uFillTx/>
                <a:ea typeface="Inter"/>
              </a:rPr>
              <a:t> </a:t>
            </a:r>
            <a:r>
              <a:rPr lang="en-US" sz="2500" b="0" u="none" strike="noStrike" dirty="0" err="1">
                <a:solidFill>
                  <a:srgbClr val="272525"/>
                </a:solidFill>
                <a:effectLst/>
                <a:uFillTx/>
                <a:ea typeface="Inter"/>
              </a:rPr>
              <a:t>інвестиційних</a:t>
            </a:r>
            <a:r>
              <a:rPr lang="en-US" sz="2500" b="0" u="none" strike="noStrike" dirty="0">
                <a:solidFill>
                  <a:srgbClr val="272525"/>
                </a:solidFill>
                <a:effectLst/>
                <a:uFillTx/>
                <a:ea typeface="Inter"/>
              </a:rPr>
              <a:t> проєктів і </a:t>
            </a:r>
            <a:r>
              <a:rPr lang="en-US" sz="2500" b="0" u="none" strike="noStrike" dirty="0" err="1">
                <a:solidFill>
                  <a:srgbClr val="272525"/>
                </a:solidFill>
                <a:effectLst/>
                <a:uFillTx/>
                <a:ea typeface="Inter"/>
              </a:rPr>
              <a:t>програм</a:t>
            </a:r>
            <a:r>
              <a:rPr lang="uk-UA" sz="2500" b="0" u="none" strike="noStrike" dirty="0">
                <a:solidFill>
                  <a:srgbClr val="272525"/>
                </a:solidFill>
                <a:effectLst/>
                <a:uFillTx/>
                <a:ea typeface="Inter"/>
              </a:rPr>
              <a:t> публічних інвестицій</a:t>
            </a:r>
            <a:r>
              <a:rPr lang="en-US" sz="2500" b="0" u="none" strike="noStrike" dirty="0">
                <a:solidFill>
                  <a:srgbClr val="272525"/>
                </a:solidFill>
                <a:effectLst/>
                <a:uFillTx/>
                <a:ea typeface="Inter"/>
              </a:rPr>
              <a:t>.</a:t>
            </a:r>
            <a:endParaRPr lang="uk-UA" sz="2500" b="0" u="none" strike="noStrike" dirty="0">
              <a:solidFill>
                <a:srgbClr val="000000"/>
              </a:solidFill>
              <a:effectLst/>
              <a:uFillTx/>
            </a:endParaRPr>
          </a:p>
        </p:txBody>
      </p:sp>
      <p:sp>
        <p:nvSpPr>
          <p:cNvPr id="79" name="Shape 2"/>
          <p:cNvSpPr/>
          <p:nvPr/>
        </p:nvSpPr>
        <p:spPr>
          <a:xfrm flipV="1">
            <a:off x="7795800" y="2233440"/>
            <a:ext cx="6243840" cy="4064760"/>
          </a:xfrm>
          <a:prstGeom prst="roundRect">
            <a:avLst>
              <a:gd name="adj" fmla="val 5638"/>
            </a:avLst>
          </a:prstGeom>
          <a:solidFill>
            <a:srgbClr val="FCF2B5"/>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80" name="Text 3"/>
          <p:cNvSpPr/>
          <p:nvPr/>
        </p:nvSpPr>
        <p:spPr>
          <a:xfrm>
            <a:off x="720000" y="4320000"/>
            <a:ext cx="6659640" cy="310453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r>
              <a:rPr lang="uk-UA" sz="2500" b="1" u="none" strike="noStrike" dirty="0">
                <a:solidFill>
                  <a:schemeClr val="dk1"/>
                </a:solidFill>
                <a:effectLst/>
                <a:uFillTx/>
              </a:rPr>
              <a:t>Напрям інвестування містить:</a:t>
            </a:r>
            <a:endParaRPr lang="uk-UA" sz="2500" b="0" u="none" strike="noStrike" dirty="0">
              <a:solidFill>
                <a:srgbClr val="000000"/>
              </a:solidFill>
              <a:effectLst/>
              <a:uFillTx/>
            </a:endParaRPr>
          </a:p>
          <a:p>
            <a:pPr marL="216000" indent="-216000" defTabSz="914400">
              <a:lnSpc>
                <a:spcPct val="100000"/>
              </a:lnSpc>
              <a:buClr>
                <a:srgbClr val="000000"/>
              </a:buClr>
              <a:buFont typeface="Wingdings" charset="2"/>
              <a:buChar char=""/>
            </a:pPr>
            <a:r>
              <a:rPr lang="uk-UA" sz="2500" b="0" u="none" strike="noStrike" dirty="0">
                <a:solidFill>
                  <a:schemeClr val="dk1"/>
                </a:solidFill>
                <a:effectLst/>
                <a:uFillTx/>
              </a:rPr>
              <a:t>посилання на стратегічне завдання;</a:t>
            </a:r>
            <a:endParaRPr lang="uk-UA" sz="2500" b="0" u="none" strike="noStrike" dirty="0">
              <a:solidFill>
                <a:srgbClr val="000000"/>
              </a:solidFill>
              <a:effectLst/>
              <a:uFillTx/>
            </a:endParaRPr>
          </a:p>
          <a:p>
            <a:pPr marL="216000" indent="-216000" defTabSz="914400">
              <a:lnSpc>
                <a:spcPct val="100000"/>
              </a:lnSpc>
              <a:buClr>
                <a:srgbClr val="000000"/>
              </a:buClr>
              <a:buFont typeface="Wingdings" charset="2"/>
              <a:buChar char=""/>
            </a:pPr>
            <a:r>
              <a:rPr lang="uk-UA" sz="2500" b="0" u="none" strike="noStrike" dirty="0">
                <a:solidFill>
                  <a:schemeClr val="dk1"/>
                </a:solidFill>
                <a:effectLst/>
                <a:uFillTx/>
              </a:rPr>
              <a:t>цільові показники;</a:t>
            </a:r>
            <a:endParaRPr lang="uk-UA" sz="2500" b="0" u="none" strike="noStrike" dirty="0">
              <a:solidFill>
                <a:srgbClr val="000000"/>
              </a:solidFill>
              <a:effectLst/>
              <a:uFillTx/>
            </a:endParaRPr>
          </a:p>
          <a:p>
            <a:pPr marL="216000" indent="-216000" defTabSz="914400">
              <a:lnSpc>
                <a:spcPct val="100000"/>
              </a:lnSpc>
              <a:buClr>
                <a:srgbClr val="000000"/>
              </a:buClr>
              <a:buFont typeface="Wingdings" charset="2"/>
              <a:buChar char=""/>
            </a:pPr>
            <a:r>
              <a:rPr lang="uk-UA" sz="2500" b="0" u="none" strike="noStrike" dirty="0">
                <a:solidFill>
                  <a:schemeClr val="dk1"/>
                </a:solidFill>
                <a:effectLst/>
                <a:uFillTx/>
              </a:rPr>
              <a:t>критерії відповідності (тобто, які </a:t>
            </a:r>
            <a:r>
              <a:rPr lang="uk-UA" sz="2500" b="0" u="none" strike="noStrike" dirty="0" err="1">
                <a:solidFill>
                  <a:schemeClr val="dk1"/>
                </a:solidFill>
                <a:effectLst/>
                <a:uFillTx/>
              </a:rPr>
              <a:t>проєкти</a:t>
            </a:r>
            <a:r>
              <a:rPr lang="uk-UA" sz="2500" b="0" u="none" strike="noStrike" dirty="0">
                <a:solidFill>
                  <a:schemeClr val="dk1"/>
                </a:solidFill>
                <a:effectLst/>
                <a:uFillTx/>
              </a:rPr>
              <a:t> чи програми можуть реалізовуватися у межах напряму);</a:t>
            </a:r>
            <a:endParaRPr lang="uk-UA" sz="2500" b="0" u="none" strike="noStrike" dirty="0">
              <a:solidFill>
                <a:srgbClr val="000000"/>
              </a:solidFill>
              <a:effectLst/>
              <a:uFillTx/>
            </a:endParaRPr>
          </a:p>
          <a:p>
            <a:pPr marL="216000" indent="-216000" defTabSz="914400">
              <a:lnSpc>
                <a:spcPct val="100000"/>
              </a:lnSpc>
              <a:buClr>
                <a:srgbClr val="000000"/>
              </a:buClr>
              <a:buFont typeface="Wingdings" charset="2"/>
              <a:buChar char=""/>
            </a:pPr>
            <a:r>
              <a:rPr lang="uk-UA" sz="2500" b="0" u="none" strike="noStrike" dirty="0">
                <a:solidFill>
                  <a:schemeClr val="dk1"/>
                </a:solidFill>
                <a:effectLst/>
                <a:uFillTx/>
              </a:rPr>
              <a:t>фінансову потребу.</a:t>
            </a:r>
            <a:endParaRPr lang="uk-UA" sz="2500" b="0" u="none" strike="noStrike" dirty="0">
              <a:solidFill>
                <a:srgbClr val="000000"/>
              </a:solidFill>
              <a:effectLst/>
              <a:uFillTx/>
            </a:endParaRPr>
          </a:p>
          <a:p>
            <a:pPr defTabSz="914400">
              <a:lnSpc>
                <a:spcPts val="2849"/>
              </a:lnSpc>
              <a:tabLst>
                <a:tab pos="0" algn="l"/>
              </a:tabLst>
            </a:pPr>
            <a:endParaRPr lang="uk-UA" sz="2500" b="0" u="none" strike="noStrike" dirty="0">
              <a:solidFill>
                <a:srgbClr val="000000"/>
              </a:solidFill>
              <a:effectLst/>
              <a:uFillTx/>
              <a:latin typeface="Arial"/>
            </a:endParaRPr>
          </a:p>
          <a:p>
            <a:pPr defTabSz="914400">
              <a:lnSpc>
                <a:spcPts val="2849"/>
              </a:lnSpc>
              <a:tabLst>
                <a:tab pos="0" algn="l"/>
              </a:tabLst>
            </a:pPr>
            <a:r>
              <a:rPr lang="uk-UA" sz="1750" b="1" u="none" strike="noStrike" dirty="0">
                <a:solidFill>
                  <a:srgbClr val="000000"/>
                </a:solidFill>
                <a:effectLst/>
                <a:uFillTx/>
                <a:latin typeface="Inter"/>
                <a:ea typeface="Inter"/>
              </a:rPr>
              <a:t>            </a:t>
            </a:r>
            <a:endParaRPr lang="uk-UA" sz="1750" b="0" u="none" strike="noStrike" dirty="0">
              <a:solidFill>
                <a:srgbClr val="000000"/>
              </a:solidFill>
              <a:effectLst/>
              <a:uFillTx/>
              <a:latin typeface="Arial"/>
            </a:endParaRPr>
          </a:p>
          <a:p>
            <a:pPr defTabSz="914400">
              <a:lnSpc>
                <a:spcPts val="2849"/>
              </a:lnSpc>
              <a:tabLst>
                <a:tab pos="0" algn="l"/>
              </a:tabLst>
            </a:pPr>
            <a:endParaRPr lang="uk-UA" sz="1750" b="0" u="none" strike="noStrike" dirty="0">
              <a:solidFill>
                <a:srgbClr val="000000"/>
              </a:solidFill>
              <a:effectLst/>
              <a:uFillTx/>
              <a:latin typeface="Arial"/>
            </a:endParaRPr>
          </a:p>
        </p:txBody>
      </p:sp>
      <p:sp>
        <p:nvSpPr>
          <p:cNvPr id="81" name="Text 5"/>
          <p:cNvSpPr/>
          <p:nvPr/>
        </p:nvSpPr>
        <p:spPr>
          <a:xfrm>
            <a:off x="1481040" y="5648040"/>
            <a:ext cx="5330160" cy="644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endParaRPr lang="uk-UA" sz="1750" b="0" u="none" strike="noStrike">
              <a:solidFill>
                <a:srgbClr val="000000"/>
              </a:solidFill>
              <a:effectLst/>
              <a:uFillTx/>
              <a:latin typeface="Arial"/>
            </a:endParaRPr>
          </a:p>
          <a:p>
            <a:pPr defTabSz="914400">
              <a:lnSpc>
                <a:spcPts val="2849"/>
              </a:lnSpc>
              <a:tabLst>
                <a:tab pos="0" algn="l"/>
              </a:tabLst>
            </a:pPr>
            <a:endParaRPr lang="uk-UA" sz="1750" b="0" u="none" strike="noStrike">
              <a:solidFill>
                <a:srgbClr val="000000"/>
              </a:solidFill>
              <a:effectLst/>
              <a:uFillTx/>
              <a:latin typeface="Arial"/>
            </a:endParaRPr>
          </a:p>
          <a:p>
            <a:pPr defTabSz="914400">
              <a:lnSpc>
                <a:spcPts val="2849"/>
              </a:lnSpc>
              <a:tabLst>
                <a:tab pos="0" algn="l"/>
              </a:tabLst>
            </a:pPr>
            <a:endParaRPr lang="uk-UA" sz="1750" b="0" u="none" strike="noStrike">
              <a:solidFill>
                <a:srgbClr val="000000"/>
              </a:solidFill>
              <a:effectLst/>
              <a:uFillTx/>
              <a:latin typeface="Arial"/>
            </a:endParaRPr>
          </a:p>
          <a:p>
            <a:pPr defTabSz="914400">
              <a:lnSpc>
                <a:spcPts val="2849"/>
              </a:lnSpc>
              <a:tabLst>
                <a:tab pos="0" algn="l"/>
              </a:tabLst>
            </a:pPr>
            <a:endParaRPr lang="uk-UA" sz="1800" b="0" u="none" strike="noStrike">
              <a:solidFill>
                <a:srgbClr val="000000"/>
              </a:solidFill>
              <a:effectLst/>
              <a:uFillTx/>
              <a:latin typeface="Arial"/>
            </a:endParaRPr>
          </a:p>
        </p:txBody>
      </p:sp>
      <p:sp>
        <p:nvSpPr>
          <p:cNvPr id="82" name="Text 8"/>
          <p:cNvSpPr/>
          <p:nvPr/>
        </p:nvSpPr>
        <p:spPr>
          <a:xfrm>
            <a:off x="7948080" y="2244240"/>
            <a:ext cx="2402280" cy="70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750"/>
              </a:lnSpc>
              <a:tabLst>
                <a:tab pos="0" algn="l"/>
              </a:tabLst>
            </a:pPr>
            <a:endParaRPr lang="en-US" sz="2200" b="0" u="none" strike="noStrike">
              <a:solidFill>
                <a:schemeClr val="dk1"/>
              </a:solidFill>
              <a:effectLst/>
              <a:uFillTx/>
              <a:latin typeface="Calibri"/>
            </a:endParaRPr>
          </a:p>
        </p:txBody>
      </p:sp>
      <p:sp>
        <p:nvSpPr>
          <p:cNvPr id="83" name="Text 9"/>
          <p:cNvSpPr/>
          <p:nvPr/>
        </p:nvSpPr>
        <p:spPr>
          <a:xfrm>
            <a:off x="7948080" y="3179880"/>
            <a:ext cx="2402280" cy="1087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endParaRPr lang="en-US" sz="1750" b="0" u="none" strike="noStrike">
              <a:solidFill>
                <a:schemeClr val="dk1"/>
              </a:solidFill>
              <a:effectLst/>
              <a:uFillTx/>
              <a:latin typeface="Calibri"/>
            </a:endParaRPr>
          </a:p>
        </p:txBody>
      </p:sp>
      <p:sp>
        <p:nvSpPr>
          <p:cNvPr id="84" name="Text 12"/>
          <p:cNvSpPr/>
          <p:nvPr/>
        </p:nvSpPr>
        <p:spPr>
          <a:xfrm>
            <a:off x="11184120" y="2244240"/>
            <a:ext cx="2402280" cy="70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750"/>
              </a:lnSpc>
              <a:tabLst>
                <a:tab pos="0" algn="l"/>
              </a:tabLst>
            </a:pPr>
            <a:endParaRPr lang="en-US" sz="2200" b="0" u="none" strike="noStrike">
              <a:solidFill>
                <a:schemeClr val="dk1"/>
              </a:solidFill>
              <a:effectLst/>
              <a:uFillTx/>
              <a:latin typeface="Calibri"/>
            </a:endParaRPr>
          </a:p>
        </p:txBody>
      </p:sp>
      <p:sp>
        <p:nvSpPr>
          <p:cNvPr id="85" name="Text 13"/>
          <p:cNvSpPr/>
          <p:nvPr/>
        </p:nvSpPr>
        <p:spPr>
          <a:xfrm>
            <a:off x="11184120" y="3179880"/>
            <a:ext cx="2402280" cy="1087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endParaRPr lang="en-US" sz="1750" b="0" u="none" strike="noStrike">
              <a:solidFill>
                <a:schemeClr val="dk1"/>
              </a:solidFill>
              <a:effectLst/>
              <a:uFillTx/>
              <a:latin typeface="Calibri"/>
            </a:endParaRPr>
          </a:p>
        </p:txBody>
      </p:sp>
      <p:sp>
        <p:nvSpPr>
          <p:cNvPr id="86" name="Text 16"/>
          <p:cNvSpPr/>
          <p:nvPr/>
        </p:nvSpPr>
        <p:spPr>
          <a:xfrm>
            <a:off x="7948080" y="5009760"/>
            <a:ext cx="2402280" cy="70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750"/>
              </a:lnSpc>
              <a:tabLst>
                <a:tab pos="0" algn="l"/>
              </a:tabLst>
            </a:pPr>
            <a:endParaRPr lang="en-US" sz="2200" b="0" u="none" strike="noStrike">
              <a:solidFill>
                <a:schemeClr val="dk1"/>
              </a:solidFill>
              <a:effectLst/>
              <a:uFillTx/>
              <a:latin typeface="Calibri"/>
            </a:endParaRPr>
          </a:p>
        </p:txBody>
      </p:sp>
      <p:sp>
        <p:nvSpPr>
          <p:cNvPr id="87" name="Text 17"/>
          <p:cNvSpPr/>
          <p:nvPr/>
        </p:nvSpPr>
        <p:spPr>
          <a:xfrm>
            <a:off x="7948080" y="5967000"/>
            <a:ext cx="2402280" cy="1087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endParaRPr lang="en-US" sz="1750" b="0" u="none" strike="noStrike">
              <a:solidFill>
                <a:schemeClr val="dk1"/>
              </a:solidFill>
              <a:effectLst/>
              <a:uFillTx/>
              <a:latin typeface="Calibri"/>
            </a:endParaRPr>
          </a:p>
        </p:txBody>
      </p:sp>
      <p:sp>
        <p:nvSpPr>
          <p:cNvPr id="88" name="Text 20"/>
          <p:cNvSpPr/>
          <p:nvPr/>
        </p:nvSpPr>
        <p:spPr>
          <a:xfrm>
            <a:off x="11184120" y="5009760"/>
            <a:ext cx="2402280" cy="70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750"/>
              </a:lnSpc>
              <a:tabLst>
                <a:tab pos="0" algn="l"/>
              </a:tabLst>
            </a:pPr>
            <a:endParaRPr lang="en-US" sz="2200" b="0" u="none" strike="noStrike">
              <a:solidFill>
                <a:schemeClr val="dk1"/>
              </a:solidFill>
              <a:effectLst/>
              <a:uFillTx/>
              <a:latin typeface="Calibri"/>
            </a:endParaRPr>
          </a:p>
        </p:txBody>
      </p:sp>
      <p:sp>
        <p:nvSpPr>
          <p:cNvPr id="89" name="Text 21"/>
          <p:cNvSpPr/>
          <p:nvPr/>
        </p:nvSpPr>
        <p:spPr>
          <a:xfrm>
            <a:off x="11184120" y="5945400"/>
            <a:ext cx="2402280" cy="725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endParaRPr lang="en-US" sz="1750" b="0" u="none" strike="noStrike">
              <a:solidFill>
                <a:schemeClr val="dk1"/>
              </a:solidFill>
              <a:effectLst/>
              <a:uFillTx/>
              <a:latin typeface="Calibri"/>
            </a:endParaRPr>
          </a:p>
        </p:txBody>
      </p:sp>
      <p:sp>
        <p:nvSpPr>
          <p:cNvPr id="90" name="Прямокутник 89"/>
          <p:cNvSpPr/>
          <p:nvPr/>
        </p:nvSpPr>
        <p:spPr>
          <a:xfrm>
            <a:off x="8950500" y="3376604"/>
            <a:ext cx="405108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gn="ctr">
              <a:lnSpc>
                <a:spcPct val="100000"/>
              </a:lnSpc>
            </a:pPr>
            <a:r>
              <a:rPr lang="uk-UA" sz="3600" b="1" u="none" strike="noStrike" dirty="0">
                <a:solidFill>
                  <a:srgbClr val="FF0000"/>
                </a:solidFill>
                <a:effectLst/>
                <a:uFillTx/>
                <a:ea typeface="Inter"/>
              </a:rPr>
              <a:t>В</a:t>
            </a:r>
            <a:r>
              <a:rPr lang="en-US" sz="3600" b="1" u="none" strike="noStrike" dirty="0" err="1">
                <a:solidFill>
                  <a:srgbClr val="FF0000"/>
                </a:solidFill>
                <a:effectLst/>
                <a:uFillTx/>
                <a:ea typeface="Inter"/>
              </a:rPr>
              <a:t>ажливо</a:t>
            </a:r>
            <a:r>
              <a:rPr lang="en-US" sz="3600" b="1" u="none" strike="noStrike" dirty="0">
                <a:solidFill>
                  <a:srgbClr val="FF0000"/>
                </a:solidFill>
                <a:effectLst/>
                <a:uFillTx/>
                <a:ea typeface="Inter"/>
              </a:rPr>
              <a:t>!</a:t>
            </a:r>
            <a:r>
              <a:rPr lang="en-US" sz="3600" b="0" u="none" strike="noStrike" dirty="0">
                <a:solidFill>
                  <a:srgbClr val="FF0000"/>
                </a:solidFill>
                <a:effectLst/>
                <a:uFillTx/>
                <a:ea typeface="Inter"/>
              </a:rPr>
              <a:t> </a:t>
            </a:r>
            <a:endParaRPr lang="uk-UA" sz="3600" b="0" u="none" strike="noStrike" dirty="0">
              <a:solidFill>
                <a:srgbClr val="000000"/>
              </a:solidFill>
              <a:effectLst/>
              <a:uFillTx/>
            </a:endParaRPr>
          </a:p>
          <a:p>
            <a:pPr algn="ctr">
              <a:lnSpc>
                <a:spcPct val="100000"/>
              </a:lnSpc>
            </a:pPr>
            <a:endParaRPr lang="uk-UA" sz="3600" b="0" u="none" strike="noStrike" dirty="0">
              <a:solidFill>
                <a:srgbClr val="000000"/>
              </a:solidFill>
              <a:effectLst/>
              <a:uFillTx/>
            </a:endParaRPr>
          </a:p>
          <a:p>
            <a:pPr algn="ctr">
              <a:lnSpc>
                <a:spcPct val="100000"/>
              </a:lnSpc>
            </a:pPr>
            <a:r>
              <a:rPr lang="en-US" sz="3600" b="0" u="none" strike="noStrike" dirty="0" err="1">
                <a:solidFill>
                  <a:srgbClr val="000000"/>
                </a:solidFill>
                <a:effectLst/>
                <a:uFillTx/>
                <a:ea typeface="Inter"/>
              </a:rPr>
              <a:t>Напрям</a:t>
            </a:r>
            <a:r>
              <a:rPr lang="en-US" sz="3600" b="0" u="none" strike="noStrike" dirty="0">
                <a:solidFill>
                  <a:srgbClr val="000000"/>
                </a:solidFill>
                <a:effectLst/>
                <a:uFillTx/>
                <a:ea typeface="Inter"/>
              </a:rPr>
              <a:t> ≠ </a:t>
            </a:r>
            <a:r>
              <a:rPr lang="en-US" sz="3600" b="0" u="none" strike="noStrike" dirty="0" err="1">
                <a:solidFill>
                  <a:srgbClr val="000000"/>
                </a:solidFill>
                <a:effectLst/>
                <a:uFillTx/>
                <a:ea typeface="Inter"/>
              </a:rPr>
              <a:t>Проєкт</a:t>
            </a:r>
            <a:r>
              <a:rPr lang="en-US" sz="3600" b="0" u="none" strike="noStrike" dirty="0">
                <a:solidFill>
                  <a:srgbClr val="000000"/>
                </a:solidFill>
                <a:effectLst/>
                <a:uFillTx/>
                <a:ea typeface="Inter"/>
              </a:rPr>
              <a:t> </a:t>
            </a:r>
            <a:endParaRPr lang="uk-UA" sz="3600" b="0" u="none" strike="noStrike" dirty="0">
              <a:solidFill>
                <a:srgbClr val="000000"/>
              </a:solidFill>
              <a:effectLst/>
              <a:uFillTx/>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 name="Text 0"/>
          <p:cNvSpPr/>
          <p:nvPr/>
        </p:nvSpPr>
        <p:spPr>
          <a:xfrm>
            <a:off x="793800" y="528480"/>
            <a:ext cx="12324600" cy="14317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en-US" sz="4450" b="1" u="none" strike="noStrike" dirty="0" err="1">
                <a:solidFill>
                  <a:srgbClr val="000000"/>
                </a:solidFill>
                <a:effectLst/>
                <a:uFillTx/>
                <a:latin typeface="Calibri"/>
                <a:ea typeface="Inter Bold"/>
              </a:rPr>
              <a:t>Публічні</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інвестиційні</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проєкти</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та</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програми</a:t>
            </a:r>
            <a:r>
              <a:rPr lang="uk-UA" sz="4450" b="1" u="none" strike="noStrike" dirty="0">
                <a:solidFill>
                  <a:srgbClr val="000000"/>
                </a:solidFill>
                <a:effectLst/>
                <a:uFillTx/>
                <a:latin typeface="Calibri"/>
                <a:ea typeface="Inter Bold"/>
              </a:rPr>
              <a:t>  </a:t>
            </a:r>
            <a:endParaRPr lang="uk-UA" sz="4450" b="0" u="none" strike="noStrike" dirty="0">
              <a:solidFill>
                <a:srgbClr val="000000"/>
              </a:solidFill>
              <a:effectLst/>
              <a:uFillTx/>
              <a:latin typeface="Arial"/>
            </a:endParaRPr>
          </a:p>
          <a:p>
            <a:pPr defTabSz="914400">
              <a:lnSpc>
                <a:spcPts val="5550"/>
              </a:lnSpc>
              <a:tabLst>
                <a:tab pos="0" algn="l"/>
              </a:tabLst>
            </a:pPr>
            <a:endParaRPr lang="uk-UA" sz="4450" b="0" u="none" strike="noStrike" dirty="0">
              <a:solidFill>
                <a:srgbClr val="000000"/>
              </a:solidFill>
              <a:effectLst/>
              <a:uFillTx/>
              <a:latin typeface="Arial"/>
            </a:endParaRPr>
          </a:p>
        </p:txBody>
      </p:sp>
      <p:pic>
        <p:nvPicPr>
          <p:cNvPr id="92" name="Image 0" descr="preencoded.png"/>
          <p:cNvPicPr/>
          <p:nvPr/>
        </p:nvPicPr>
        <p:blipFill>
          <a:blip r:embed="rId3"/>
          <a:stretch/>
        </p:blipFill>
        <p:spPr>
          <a:xfrm>
            <a:off x="793800" y="2536560"/>
            <a:ext cx="4605840" cy="4483080"/>
          </a:xfrm>
          <a:prstGeom prst="rect">
            <a:avLst/>
          </a:prstGeom>
          <a:noFill/>
          <a:ln w="0">
            <a:noFill/>
          </a:ln>
        </p:spPr>
      </p:pic>
      <p:sp>
        <p:nvSpPr>
          <p:cNvPr id="93" name="Text 1"/>
          <p:cNvSpPr/>
          <p:nvPr/>
        </p:nvSpPr>
        <p:spPr>
          <a:xfrm>
            <a:off x="5605560" y="1466572"/>
            <a:ext cx="5478480" cy="353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en-US" sz="2200" b="1" u="none" strike="noStrike" dirty="0">
                <a:solidFill>
                  <a:srgbClr val="000000"/>
                </a:solidFill>
                <a:effectLst/>
                <a:uFillTx/>
                <a:ea typeface="Inter Bold"/>
              </a:rPr>
              <a:t>Публічний </a:t>
            </a:r>
            <a:r>
              <a:rPr lang="en-US" sz="2200" b="1" u="none" strike="noStrike" dirty="0" err="1">
                <a:solidFill>
                  <a:srgbClr val="000000"/>
                </a:solidFill>
                <a:effectLst/>
                <a:uFillTx/>
                <a:ea typeface="Inter Bold"/>
              </a:rPr>
              <a:t>інвестиційний</a:t>
            </a:r>
            <a:r>
              <a:rPr lang="en-US" sz="2200" b="1" u="none" strike="noStrike" dirty="0">
                <a:solidFill>
                  <a:srgbClr val="000000"/>
                </a:solidFill>
                <a:effectLst/>
                <a:uFillTx/>
                <a:ea typeface="Inter Bold"/>
              </a:rPr>
              <a:t> проєкт (ПІП)</a:t>
            </a:r>
            <a:endParaRPr lang="uk-UA" sz="2200" b="0" u="none" strike="noStrike" dirty="0">
              <a:solidFill>
                <a:srgbClr val="000000"/>
              </a:solidFill>
              <a:effectLst/>
              <a:uFillTx/>
            </a:endParaRPr>
          </a:p>
        </p:txBody>
      </p:sp>
      <p:sp>
        <p:nvSpPr>
          <p:cNvPr id="94" name="Text 2"/>
          <p:cNvSpPr/>
          <p:nvPr/>
        </p:nvSpPr>
        <p:spPr>
          <a:xfrm>
            <a:off x="5527260" y="6049201"/>
            <a:ext cx="8660852" cy="132466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endParaRPr lang="uk-UA" sz="1800" b="0" u="none" strike="noStrike" dirty="0">
              <a:solidFill>
                <a:schemeClr val="dk1"/>
              </a:solidFill>
              <a:effectLst/>
              <a:uFillTx/>
            </a:endParaRPr>
          </a:p>
          <a:p>
            <a:pPr algn="just"/>
            <a:r>
              <a:rPr lang="uk-UA" dirty="0" smtClean="0">
                <a:solidFill>
                  <a:srgbClr val="000000"/>
                </a:solidFill>
              </a:rPr>
              <a:t>Публічні інвестиційні </a:t>
            </a:r>
            <a:r>
              <a:rPr lang="uk-UA" dirty="0">
                <a:solidFill>
                  <a:srgbClr val="000000"/>
                </a:solidFill>
              </a:rPr>
              <a:t>проєкти, що мають спільну ціль та потребують узгодженої реалізації, можуть бути об’єднані у </a:t>
            </a:r>
            <a:r>
              <a:rPr lang="uk-UA" b="1" dirty="0">
                <a:solidFill>
                  <a:srgbClr val="000000"/>
                </a:solidFill>
              </a:rPr>
              <a:t>програми публічних інвестицій.</a:t>
            </a:r>
            <a:endParaRPr lang="uk-UA" b="1" dirty="0">
              <a:solidFill>
                <a:srgbClr val="000000"/>
              </a:solidFill>
              <a:latin typeface="Arial"/>
            </a:endParaRPr>
          </a:p>
          <a:p>
            <a:pPr defTabSz="914400">
              <a:lnSpc>
                <a:spcPct val="100000"/>
              </a:lnSpc>
            </a:pPr>
            <a:endParaRPr lang="uk-UA" sz="1800" b="0" u="none" strike="noStrike" dirty="0">
              <a:solidFill>
                <a:srgbClr val="000000"/>
              </a:solidFill>
              <a:effectLst/>
              <a:uFillTx/>
            </a:endParaRPr>
          </a:p>
        </p:txBody>
      </p:sp>
      <p:sp>
        <p:nvSpPr>
          <p:cNvPr id="95" name="Text 4"/>
          <p:cNvSpPr/>
          <p:nvPr/>
        </p:nvSpPr>
        <p:spPr>
          <a:xfrm>
            <a:off x="5501160" y="4105745"/>
            <a:ext cx="5308579" cy="353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endParaRPr lang="uk-UA" sz="2200" b="0" u="none" strike="noStrike" dirty="0">
              <a:solidFill>
                <a:srgbClr val="000000"/>
              </a:solidFill>
              <a:effectLst/>
              <a:uFillTx/>
            </a:endParaRPr>
          </a:p>
        </p:txBody>
      </p:sp>
      <p:sp>
        <p:nvSpPr>
          <p:cNvPr id="96" name="Text 5"/>
          <p:cNvSpPr/>
          <p:nvPr/>
        </p:nvSpPr>
        <p:spPr>
          <a:xfrm>
            <a:off x="5553360" y="4901811"/>
            <a:ext cx="8660852" cy="114739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just"/>
            <a:r>
              <a:rPr lang="uk-UA" dirty="0" smtClean="0"/>
              <a:t>Це </a:t>
            </a:r>
            <a:r>
              <a:rPr lang="uk-UA" dirty="0"/>
              <a:t>проєкт, який має на меті створення, оновлення, реконструкцію або відновлення у певному секторі публічної власності. Прикладом є </a:t>
            </a:r>
            <a:r>
              <a:rPr lang="uk-UA" dirty="0" smtClean="0"/>
              <a:t>інфраструктурні </a:t>
            </a:r>
            <a:r>
              <a:rPr lang="uk-UA" dirty="0"/>
              <a:t>проєкти на кшталт будівництва </a:t>
            </a:r>
            <a:r>
              <a:rPr lang="uk-UA" dirty="0" smtClean="0"/>
              <a:t>реабілітаційного/спортивного комплексів, </a:t>
            </a:r>
            <a:r>
              <a:rPr lang="uk-UA" dirty="0"/>
              <a:t>оновлення парку </a:t>
            </a:r>
            <a:r>
              <a:rPr lang="uk-UA" dirty="0" err="1" smtClean="0"/>
              <a:t>електротраспорту</a:t>
            </a:r>
            <a:r>
              <a:rPr lang="uk-UA" dirty="0" smtClean="0"/>
              <a:t>, модернізація </a:t>
            </a:r>
            <a:r>
              <a:rPr lang="uk-UA" dirty="0"/>
              <a:t>системи </a:t>
            </a:r>
            <a:r>
              <a:rPr lang="uk-UA" dirty="0" smtClean="0"/>
              <a:t>водопостачання тощо.</a:t>
            </a:r>
            <a:r>
              <a:rPr lang="uk-UA" dirty="0"/>
              <a:t> </a:t>
            </a:r>
            <a:endParaRPr lang="uk-UA" dirty="0"/>
          </a:p>
          <a:p>
            <a:endParaRPr lang="uk-UA" dirty="0">
              <a:solidFill>
                <a:srgbClr val="000000"/>
              </a:solidFill>
              <a:latin typeface="Arial"/>
            </a:endParaRPr>
          </a:p>
          <a:p>
            <a:pPr defTabSz="914400">
              <a:lnSpc>
                <a:spcPct val="100000"/>
              </a:lnSpc>
            </a:pPr>
            <a:endParaRPr lang="uk-UA" sz="1800" b="0" u="none" strike="noStrike" dirty="0">
              <a:solidFill>
                <a:srgbClr val="000000"/>
              </a:solidFill>
              <a:effectLst/>
              <a:uFillTx/>
              <a:latin typeface="Arial"/>
            </a:endParaRPr>
          </a:p>
        </p:txBody>
      </p:sp>
      <p:sp>
        <p:nvSpPr>
          <p:cNvPr id="10" name="TextBox 9"/>
          <p:cNvSpPr/>
          <p:nvPr/>
        </p:nvSpPr>
        <p:spPr>
          <a:xfrm>
            <a:off x="5501160" y="2089638"/>
            <a:ext cx="8713052" cy="258386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r>
              <a:rPr lang="uk-UA" dirty="0" smtClean="0"/>
              <a:t>Це</a:t>
            </a:r>
            <a:r>
              <a:rPr lang="uk-UA" b="1" dirty="0" smtClean="0"/>
              <a:t> </a:t>
            </a:r>
            <a:r>
              <a:rPr lang="uk-UA" dirty="0" smtClean="0"/>
              <a:t>комплекс </a:t>
            </a:r>
            <a:r>
              <a:rPr lang="uk-UA" dirty="0"/>
              <a:t>заходів (організаційно-правових, управлінських, аналітичних, фінансових та інженерно-технічних), визначених на основі </a:t>
            </a:r>
            <a:r>
              <a:rPr lang="uk-UA" dirty="0" smtClean="0"/>
              <a:t>документів </a:t>
            </a:r>
            <a:r>
              <a:rPr lang="uk-UA" dirty="0"/>
              <a:t>стратегічного планування з метою розвитку окремих галузей, секторів </a:t>
            </a:r>
            <a:r>
              <a:rPr lang="uk-UA" dirty="0" smtClean="0"/>
              <a:t>економіки територіальної громади, </a:t>
            </a:r>
            <a:r>
              <a:rPr lang="uk-UA" dirty="0"/>
              <a:t>спрямованих на створення (придбання), реконструкцію, технічне переоснащення основних засобів, інших необоротних матеріальних активів, нематеріальних активів, очікуваний строк корисної експлуатації яких перевищує один рік, не обмежених окремим об’єктом інвестування, які повністю або частково реалізуються за рахунок публічних інвестицій, у тому числі на умовах </a:t>
            </a:r>
            <a:r>
              <a:rPr lang="uk-UA" dirty="0" smtClean="0"/>
              <a:t>публічно-приватного </a:t>
            </a:r>
            <a:r>
              <a:rPr lang="uk-UA" dirty="0"/>
              <a:t>партнерства, крім заходів, пов’язаних з обороноздатністю держави</a:t>
            </a:r>
            <a:endParaRPr lang="uk-UA" sz="1800" b="0" u="none" strike="noStrike" dirty="0">
              <a:solidFill>
                <a:srgbClr val="000000"/>
              </a:solidFill>
              <a:effectLst/>
              <a:uFillTx/>
              <a:latin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 0"/>
          <p:cNvSpPr/>
          <p:nvPr/>
        </p:nvSpPr>
        <p:spPr>
          <a:xfrm>
            <a:off x="793800" y="528480"/>
            <a:ext cx="12324600" cy="14317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en-US" sz="4450" b="1" u="none" strike="noStrike" dirty="0" err="1">
                <a:solidFill>
                  <a:srgbClr val="000000"/>
                </a:solidFill>
                <a:effectLst/>
                <a:uFillTx/>
                <a:latin typeface="Calibri"/>
                <a:ea typeface="Inter Bold"/>
              </a:rPr>
              <a:t>Публічні</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інвестиційні</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проєкти</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та</a:t>
            </a:r>
            <a:r>
              <a:rPr lang="en-US" sz="4450" b="1" u="none" strike="noStrike" dirty="0">
                <a:solidFill>
                  <a:srgbClr val="000000"/>
                </a:solidFill>
                <a:effectLst/>
                <a:uFillTx/>
                <a:latin typeface="Calibri"/>
                <a:ea typeface="Inter Bold"/>
              </a:rPr>
              <a:t> </a:t>
            </a:r>
            <a:r>
              <a:rPr lang="en-US" sz="4450" b="1" u="none" strike="noStrike" dirty="0" err="1">
                <a:solidFill>
                  <a:srgbClr val="000000"/>
                </a:solidFill>
                <a:effectLst/>
                <a:uFillTx/>
                <a:latin typeface="Calibri"/>
                <a:ea typeface="Inter Bold"/>
              </a:rPr>
              <a:t>програми</a:t>
            </a:r>
            <a:r>
              <a:rPr lang="uk-UA" sz="4450" b="1" u="none" strike="noStrike" dirty="0">
                <a:solidFill>
                  <a:srgbClr val="000000"/>
                </a:solidFill>
                <a:effectLst/>
                <a:uFillTx/>
                <a:latin typeface="Calibri"/>
                <a:ea typeface="Inter Bold"/>
              </a:rPr>
              <a:t>  </a:t>
            </a:r>
            <a:endParaRPr lang="uk-UA" sz="4450" b="0" u="none" strike="noStrike" dirty="0">
              <a:solidFill>
                <a:srgbClr val="000000"/>
              </a:solidFill>
              <a:effectLst/>
              <a:uFillTx/>
              <a:latin typeface="Arial"/>
            </a:endParaRPr>
          </a:p>
          <a:p>
            <a:pPr defTabSz="914400">
              <a:lnSpc>
                <a:spcPts val="5550"/>
              </a:lnSpc>
              <a:tabLst>
                <a:tab pos="0" algn="l"/>
              </a:tabLst>
            </a:pPr>
            <a:endParaRPr lang="uk-UA" sz="4450" b="0" u="none" strike="noStrike" dirty="0">
              <a:solidFill>
                <a:srgbClr val="000000"/>
              </a:solidFill>
              <a:effectLst/>
              <a:uFillTx/>
              <a:latin typeface="Arial"/>
            </a:endParaRPr>
          </a:p>
        </p:txBody>
      </p:sp>
      <p:pic>
        <p:nvPicPr>
          <p:cNvPr id="92" name="Image 0" descr="preencoded.png"/>
          <p:cNvPicPr/>
          <p:nvPr/>
        </p:nvPicPr>
        <p:blipFill>
          <a:blip r:embed="rId3"/>
          <a:stretch/>
        </p:blipFill>
        <p:spPr>
          <a:xfrm>
            <a:off x="793800" y="2536560"/>
            <a:ext cx="4605840" cy="4483080"/>
          </a:xfrm>
          <a:prstGeom prst="rect">
            <a:avLst/>
          </a:prstGeom>
          <a:noFill/>
          <a:ln w="0">
            <a:noFill/>
          </a:ln>
        </p:spPr>
      </p:pic>
      <p:sp>
        <p:nvSpPr>
          <p:cNvPr id="95" name="Text 4"/>
          <p:cNvSpPr/>
          <p:nvPr/>
        </p:nvSpPr>
        <p:spPr>
          <a:xfrm>
            <a:off x="5697929" y="1989522"/>
            <a:ext cx="5308579" cy="353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en-US" sz="2200" b="1" u="none" strike="noStrike" dirty="0" err="1">
                <a:solidFill>
                  <a:srgbClr val="000000"/>
                </a:solidFill>
                <a:effectLst/>
                <a:uFillTx/>
                <a:ea typeface="Inter Bold"/>
              </a:rPr>
              <a:t>Програма</a:t>
            </a:r>
            <a:r>
              <a:rPr lang="en-US" sz="2200" b="1" u="none" strike="noStrike" dirty="0">
                <a:solidFill>
                  <a:srgbClr val="000000"/>
                </a:solidFill>
                <a:effectLst/>
                <a:uFillTx/>
                <a:ea typeface="Inter Bold"/>
              </a:rPr>
              <a:t> </a:t>
            </a:r>
            <a:r>
              <a:rPr lang="en-US" sz="2200" b="1" u="none" strike="noStrike" dirty="0" err="1">
                <a:solidFill>
                  <a:srgbClr val="000000"/>
                </a:solidFill>
                <a:effectLst/>
                <a:uFillTx/>
                <a:ea typeface="Inter Bold"/>
              </a:rPr>
              <a:t>публічних</a:t>
            </a:r>
            <a:r>
              <a:rPr lang="en-US" sz="2200" b="1" u="none" strike="noStrike" dirty="0">
                <a:solidFill>
                  <a:srgbClr val="000000"/>
                </a:solidFill>
                <a:effectLst/>
                <a:uFillTx/>
                <a:ea typeface="Inter Bold"/>
              </a:rPr>
              <a:t> </a:t>
            </a:r>
            <a:r>
              <a:rPr lang="en-US" sz="2200" b="1" u="none" strike="noStrike" dirty="0" err="1">
                <a:solidFill>
                  <a:srgbClr val="000000"/>
                </a:solidFill>
                <a:effectLst/>
                <a:uFillTx/>
                <a:ea typeface="Inter Bold"/>
              </a:rPr>
              <a:t>інвестицій</a:t>
            </a:r>
            <a:r>
              <a:rPr lang="en-US" sz="2200" b="1" u="none" strike="noStrike" dirty="0">
                <a:solidFill>
                  <a:srgbClr val="000000"/>
                </a:solidFill>
                <a:effectLst/>
                <a:uFillTx/>
                <a:ea typeface="Inter Bold"/>
              </a:rPr>
              <a:t> (ППІ)</a:t>
            </a:r>
            <a:endParaRPr lang="uk-UA" sz="2200" b="0" u="none" strike="noStrike" dirty="0">
              <a:solidFill>
                <a:srgbClr val="000000"/>
              </a:solidFill>
              <a:effectLst/>
              <a:uFillTx/>
            </a:endParaRPr>
          </a:p>
        </p:txBody>
      </p:sp>
      <p:sp>
        <p:nvSpPr>
          <p:cNvPr id="96" name="Text 5"/>
          <p:cNvSpPr/>
          <p:nvPr/>
        </p:nvSpPr>
        <p:spPr>
          <a:xfrm>
            <a:off x="5697929" y="2750524"/>
            <a:ext cx="8283240" cy="325683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just" defTabSz="914400">
              <a:lnSpc>
                <a:spcPct val="100000"/>
              </a:lnSpc>
            </a:pPr>
            <a:r>
              <a:rPr lang="uk-UA" sz="1800" b="0" u="none" strike="noStrike" dirty="0">
                <a:effectLst/>
                <a:uFillTx/>
              </a:rPr>
              <a:t>Це сукупність публічних інвестицій, спрямованих на реалізацію публічних інвестиційних проєктів для досягнення єдиної мети.</a:t>
            </a:r>
          </a:p>
          <a:p>
            <a:r>
              <a:rPr lang="uk-UA" dirty="0"/>
              <a:t>Проєкти можуть бути включені в програму за умови їх відповідності вимогам та критеріям програми, що визначені ініціатором програми на рівні держави, регіону чи громади</a:t>
            </a:r>
            <a:r>
              <a:rPr lang="uk-UA" dirty="0" smtClean="0"/>
              <a:t>.</a:t>
            </a:r>
          </a:p>
          <a:p>
            <a:endParaRPr lang="uk-UA" dirty="0" smtClean="0"/>
          </a:p>
          <a:p>
            <a:endParaRPr lang="uk-UA" dirty="0"/>
          </a:p>
          <a:p>
            <a:endParaRPr lang="uk-UA" dirty="0"/>
          </a:p>
          <a:p>
            <a:pPr algn="just"/>
            <a:r>
              <a:rPr lang="uk-UA" dirty="0"/>
              <a:t>З публічних інвестиційних проєктів та програм формуються </a:t>
            </a:r>
            <a:r>
              <a:rPr lang="uk-UA" b="1" dirty="0"/>
              <a:t>секторальні проєктні портфелі</a:t>
            </a:r>
            <a:r>
              <a:rPr lang="uk-UA" dirty="0"/>
              <a:t> та </a:t>
            </a:r>
            <a:r>
              <a:rPr lang="uk-UA" b="1" dirty="0"/>
              <a:t>єдиний </a:t>
            </a:r>
            <a:r>
              <a:rPr lang="uk-UA" b="1" dirty="0" err="1"/>
              <a:t>проєктний</a:t>
            </a:r>
            <a:r>
              <a:rPr lang="uk-UA" b="1" dirty="0"/>
              <a:t> портфель публічних інвестицій</a:t>
            </a:r>
            <a:r>
              <a:rPr lang="uk-UA" dirty="0"/>
              <a:t>.</a:t>
            </a:r>
          </a:p>
          <a:p>
            <a:endParaRPr lang="uk-UA" dirty="0">
              <a:solidFill>
                <a:srgbClr val="000000"/>
              </a:solidFill>
              <a:latin typeface="Arial"/>
            </a:endParaRPr>
          </a:p>
          <a:p>
            <a:pPr defTabSz="914400">
              <a:lnSpc>
                <a:spcPct val="100000"/>
              </a:lnSpc>
            </a:pPr>
            <a:endParaRPr lang="uk-UA" sz="1800" b="0" u="none" strike="noStrike" dirty="0">
              <a:solidFill>
                <a:srgbClr val="000000"/>
              </a:solidFill>
              <a:effectLst/>
              <a:uFillTx/>
              <a:latin typeface="Arial"/>
            </a:endParaRPr>
          </a:p>
        </p:txBody>
      </p:sp>
      <p:sp>
        <p:nvSpPr>
          <p:cNvPr id="97" name="TextBox 9"/>
          <p:cNvSpPr/>
          <p:nvPr/>
        </p:nvSpPr>
        <p:spPr>
          <a:xfrm>
            <a:off x="6419842" y="3423488"/>
            <a:ext cx="8574480" cy="258386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a:p>
            <a:pPr algn="just" defTabSz="914400">
              <a:lnSpc>
                <a:spcPct val="100000"/>
              </a:lnSpc>
            </a:pPr>
            <a:endParaRPr lang="uk-UA" sz="1800" b="0" u="none" strike="noStrike" dirty="0">
              <a:solidFill>
                <a:srgbClr val="000000"/>
              </a:solidFill>
              <a:effectLst/>
              <a:uFillTx/>
              <a:latin typeface="Arial"/>
            </a:endParaRPr>
          </a:p>
        </p:txBody>
      </p:sp>
    </p:spTree>
    <p:extLst>
      <p:ext uri="{BB962C8B-B14F-4D97-AF65-F5344CB8AC3E}">
        <p14:creationId xmlns:p14="http://schemas.microsoft.com/office/powerpoint/2010/main" val="3139275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 name="Shape 0"/>
          <p:cNvSpPr/>
          <p:nvPr/>
        </p:nvSpPr>
        <p:spPr>
          <a:xfrm>
            <a:off x="9144000" y="0"/>
            <a:ext cx="5485680" cy="8228880"/>
          </a:xfrm>
          <a:prstGeom prst="rect">
            <a:avLst/>
          </a:prstGeom>
          <a:solidFill>
            <a:srgbClr val="DADBF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99" name="Image 0" descr="preencoded.png"/>
          <p:cNvPicPr/>
          <p:nvPr/>
        </p:nvPicPr>
        <p:blipFill>
          <a:blip r:embed="rId3"/>
          <a:stretch/>
        </p:blipFill>
        <p:spPr>
          <a:xfrm>
            <a:off x="9257400" y="608400"/>
            <a:ext cx="5258880" cy="7012080"/>
          </a:xfrm>
          <a:prstGeom prst="rect">
            <a:avLst/>
          </a:prstGeom>
          <a:noFill/>
          <a:ln w="0">
            <a:noFill/>
          </a:ln>
        </p:spPr>
      </p:pic>
      <p:sp>
        <p:nvSpPr>
          <p:cNvPr id="100" name="Text 1"/>
          <p:cNvSpPr/>
          <p:nvPr/>
        </p:nvSpPr>
        <p:spPr>
          <a:xfrm>
            <a:off x="540000" y="202680"/>
            <a:ext cx="8459640" cy="1416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5550"/>
              </a:lnSpc>
              <a:tabLst>
                <a:tab pos="0" algn="l"/>
              </a:tabLst>
            </a:pPr>
            <a:r>
              <a:rPr lang="en-US" sz="4300" b="1" u="none" strike="noStrike" dirty="0" err="1">
                <a:solidFill>
                  <a:srgbClr val="000000"/>
                </a:solidFill>
                <a:effectLst/>
                <a:uFillTx/>
                <a:latin typeface="Calibri"/>
                <a:ea typeface="Inter Bold"/>
              </a:rPr>
              <a:t>Секторальні</a:t>
            </a:r>
            <a:r>
              <a:rPr lang="en-US" sz="4300" b="1" u="none" strike="noStrike" dirty="0">
                <a:solidFill>
                  <a:srgbClr val="000000"/>
                </a:solidFill>
                <a:effectLst/>
                <a:uFillTx/>
                <a:latin typeface="Calibri"/>
                <a:ea typeface="Inter Bold"/>
              </a:rPr>
              <a:t> </a:t>
            </a:r>
            <a:r>
              <a:rPr lang="en-US" sz="4300" b="1" u="none" strike="noStrike" dirty="0" err="1">
                <a:solidFill>
                  <a:srgbClr val="000000"/>
                </a:solidFill>
                <a:effectLst/>
                <a:uFillTx/>
                <a:latin typeface="Calibri"/>
                <a:ea typeface="Inter Bold"/>
              </a:rPr>
              <a:t>портфелі</a:t>
            </a:r>
            <a:r>
              <a:rPr lang="en-US" sz="4300" b="1" u="none" strike="noStrike" dirty="0">
                <a:solidFill>
                  <a:srgbClr val="000000"/>
                </a:solidFill>
                <a:effectLst/>
                <a:uFillTx/>
                <a:latin typeface="Calibri"/>
                <a:ea typeface="Inter Bold"/>
              </a:rPr>
              <a:t> (СП)</a:t>
            </a:r>
            <a:endParaRPr lang="uk-UA" sz="4300" b="0" u="none" strike="noStrike" dirty="0">
              <a:solidFill>
                <a:srgbClr val="000000"/>
              </a:solidFill>
              <a:effectLst/>
              <a:uFillTx/>
              <a:latin typeface="Arial"/>
            </a:endParaRPr>
          </a:p>
          <a:p>
            <a:pPr defTabSz="914400">
              <a:lnSpc>
                <a:spcPts val="5550"/>
              </a:lnSpc>
              <a:tabLst>
                <a:tab pos="0" algn="l"/>
              </a:tabLst>
            </a:pPr>
            <a:r>
              <a:rPr lang="en-US" sz="4300" b="1" u="none" strike="noStrike" dirty="0" err="1">
                <a:solidFill>
                  <a:srgbClr val="000000"/>
                </a:solidFill>
                <a:effectLst/>
                <a:uFillTx/>
                <a:latin typeface="Calibri"/>
                <a:ea typeface="Inter Bold"/>
              </a:rPr>
              <a:t>Єдиний</a:t>
            </a:r>
            <a:r>
              <a:rPr lang="en-US" sz="4300" b="1" u="none" strike="noStrike" dirty="0">
                <a:solidFill>
                  <a:srgbClr val="000000"/>
                </a:solidFill>
                <a:effectLst/>
                <a:uFillTx/>
                <a:latin typeface="Calibri"/>
                <a:ea typeface="Inter Bold"/>
              </a:rPr>
              <a:t> </a:t>
            </a:r>
            <a:r>
              <a:rPr lang="en-US" sz="4300" b="1" u="none" strike="noStrike" dirty="0" err="1">
                <a:solidFill>
                  <a:srgbClr val="000000"/>
                </a:solidFill>
                <a:effectLst/>
                <a:uFillTx/>
                <a:latin typeface="Calibri"/>
                <a:ea typeface="Inter Bold"/>
              </a:rPr>
              <a:t>проєктний</a:t>
            </a:r>
            <a:r>
              <a:rPr lang="en-US" sz="4300" b="1" u="none" strike="noStrike" dirty="0">
                <a:solidFill>
                  <a:srgbClr val="000000"/>
                </a:solidFill>
                <a:effectLst/>
                <a:uFillTx/>
                <a:latin typeface="Calibri"/>
                <a:ea typeface="Inter Bold"/>
              </a:rPr>
              <a:t> </a:t>
            </a:r>
            <a:r>
              <a:rPr lang="en-US" sz="4300" b="1" u="none" strike="noStrike" dirty="0" err="1">
                <a:solidFill>
                  <a:srgbClr val="000000"/>
                </a:solidFill>
                <a:effectLst/>
                <a:uFillTx/>
                <a:latin typeface="Calibri"/>
                <a:ea typeface="Inter Bold"/>
              </a:rPr>
              <a:t>портфель</a:t>
            </a:r>
            <a:r>
              <a:rPr lang="en-US" sz="4300" b="1" u="none" strike="noStrike" dirty="0">
                <a:solidFill>
                  <a:srgbClr val="000000"/>
                </a:solidFill>
                <a:effectLst/>
                <a:uFillTx/>
                <a:latin typeface="Calibri"/>
                <a:ea typeface="Inter Bold"/>
              </a:rPr>
              <a:t> (ЄПП)</a:t>
            </a:r>
            <a:r>
              <a:rPr lang="uk-UA" sz="4450" b="1" u="none" strike="noStrike" dirty="0">
                <a:solidFill>
                  <a:srgbClr val="000000"/>
                </a:solidFill>
                <a:effectLst/>
                <a:uFillTx/>
                <a:latin typeface="Calibri"/>
                <a:ea typeface="Inter Bold"/>
              </a:rPr>
              <a:t> </a:t>
            </a:r>
            <a:endParaRPr lang="uk-UA" sz="4450" b="0" u="none" strike="noStrike" dirty="0">
              <a:solidFill>
                <a:srgbClr val="000000"/>
              </a:solidFill>
              <a:effectLst/>
              <a:uFillTx/>
              <a:latin typeface="Arial"/>
            </a:endParaRPr>
          </a:p>
        </p:txBody>
      </p:sp>
      <p:sp>
        <p:nvSpPr>
          <p:cNvPr id="3" name="Shape 11">
            <a:extLst>
              <a:ext uri="{FF2B5EF4-FFF2-40B4-BE49-F238E27FC236}">
                <a16:creationId xmlns:a16="http://schemas.microsoft.com/office/drawing/2014/main" id="{9D0BA63B-47A5-E1F1-B9EE-70EE6B8A4DC9}"/>
              </a:ext>
            </a:extLst>
          </p:cNvPr>
          <p:cNvSpPr/>
          <p:nvPr/>
        </p:nvSpPr>
        <p:spPr>
          <a:xfrm>
            <a:off x="527987" y="5040341"/>
            <a:ext cx="8279640" cy="2178606"/>
          </a:xfrm>
          <a:prstGeom prst="roundRect">
            <a:avLst>
              <a:gd name="adj" fmla="val 5837"/>
            </a:avLst>
          </a:prstGeom>
          <a:solidFill>
            <a:srgbClr val="DADBF1"/>
          </a:solidFill>
          <a:ln w="7620">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just" defTabSz="914400">
              <a:lnSpc>
                <a:spcPct val="100000"/>
              </a:lnSpc>
            </a:pPr>
            <a:r>
              <a:rPr lang="uk-UA" sz="1800" b="0" u="none" strike="noStrike" dirty="0">
                <a:solidFill>
                  <a:schemeClr val="dk1"/>
                </a:solidFill>
                <a:effectLst/>
                <a:uFillTx/>
              </a:rPr>
              <a:t>Єдиний </a:t>
            </a:r>
            <a:r>
              <a:rPr lang="uk-UA" sz="1800" b="0" u="none" strike="noStrike" dirty="0" err="1">
                <a:solidFill>
                  <a:schemeClr val="dk1"/>
                </a:solidFill>
                <a:effectLst/>
                <a:uFillTx/>
              </a:rPr>
              <a:t>проєктний</a:t>
            </a:r>
            <a:r>
              <a:rPr lang="uk-UA" sz="1800" b="0" u="none" strike="noStrike" dirty="0">
                <a:solidFill>
                  <a:schemeClr val="dk1"/>
                </a:solidFill>
                <a:effectLst/>
                <a:uFillTx/>
              </a:rPr>
              <a:t> портфель (ЄПП) складається з публічних інвестиційних проєктів та програм, які:</a:t>
            </a:r>
          </a:p>
          <a:p>
            <a:pPr defTabSz="914400">
              <a:lnSpc>
                <a:spcPct val="100000"/>
              </a:lnSpc>
            </a:pPr>
            <a:r>
              <a:rPr lang="uk-UA" sz="1800" b="0" u="none" strike="noStrike" dirty="0">
                <a:solidFill>
                  <a:schemeClr val="dk1"/>
                </a:solidFill>
                <a:effectLst/>
                <a:uFillTx/>
              </a:rPr>
              <a:t>потрапили в секторальні портфелі громади;</a:t>
            </a:r>
          </a:p>
          <a:p>
            <a:pPr defTabSz="914400">
              <a:lnSpc>
                <a:spcPct val="100000"/>
              </a:lnSpc>
            </a:pPr>
            <a:r>
              <a:rPr lang="uk-UA" sz="1800" b="0" u="none" strike="noStrike" dirty="0">
                <a:solidFill>
                  <a:schemeClr val="dk1"/>
                </a:solidFill>
                <a:effectLst/>
                <a:uFillTx/>
              </a:rPr>
              <a:t>відповідають пріоритетним напрямам публічного інвестування;</a:t>
            </a:r>
          </a:p>
          <a:p>
            <a:pPr defTabSz="914400">
              <a:lnSpc>
                <a:spcPct val="100000"/>
              </a:lnSpc>
            </a:pPr>
            <a:r>
              <a:rPr lang="uk-UA" sz="1800" b="0" u="none" strike="noStrike" dirty="0">
                <a:solidFill>
                  <a:schemeClr val="dk1"/>
                </a:solidFill>
                <a:effectLst/>
                <a:uFillTx/>
              </a:rPr>
              <a:t>пройшли експертну оцінку структурним підрозділом;</a:t>
            </a:r>
          </a:p>
          <a:p>
            <a:pPr defTabSz="914400">
              <a:lnSpc>
                <a:spcPct val="100000"/>
              </a:lnSpc>
            </a:pPr>
            <a:r>
              <a:rPr lang="uk-UA" sz="1800" b="0" u="none" strike="noStrike" dirty="0">
                <a:solidFill>
                  <a:schemeClr val="dk1"/>
                </a:solidFill>
                <a:effectLst/>
                <a:uFillTx/>
              </a:rPr>
              <a:t>схвалені Інвестиційною радою;</a:t>
            </a:r>
          </a:p>
          <a:p>
            <a:pPr defTabSz="914400">
              <a:lnSpc>
                <a:spcPct val="100000"/>
              </a:lnSpc>
            </a:pPr>
            <a:r>
              <a:rPr lang="uk-UA" sz="1800" b="0" u="none" strike="noStrike" dirty="0">
                <a:solidFill>
                  <a:schemeClr val="dk1"/>
                </a:solidFill>
                <a:effectLst/>
                <a:uFillTx/>
              </a:rPr>
              <a:t>можуть мати доступ до коштів місцевого бюджету.</a:t>
            </a:r>
          </a:p>
          <a:p>
            <a:pPr defTabSz="914400">
              <a:lnSpc>
                <a:spcPct val="100000"/>
              </a:lnSpc>
            </a:pPr>
            <a:endParaRPr lang="uk-UA" sz="1800" b="0" u="none" strike="noStrike" dirty="0">
              <a:solidFill>
                <a:srgbClr val="000000"/>
              </a:solidFill>
              <a:effectLst/>
              <a:uFillTx/>
              <a:latin typeface="Arial"/>
            </a:endParaRPr>
          </a:p>
        </p:txBody>
      </p:sp>
      <p:sp>
        <p:nvSpPr>
          <p:cNvPr id="4" name="Shape 11">
            <a:extLst>
              <a:ext uri="{FF2B5EF4-FFF2-40B4-BE49-F238E27FC236}">
                <a16:creationId xmlns:a16="http://schemas.microsoft.com/office/drawing/2014/main" id="{B8785B29-0D63-4A7D-A050-6A5D98D32F82}"/>
              </a:ext>
            </a:extLst>
          </p:cNvPr>
          <p:cNvSpPr/>
          <p:nvPr/>
        </p:nvSpPr>
        <p:spPr>
          <a:xfrm>
            <a:off x="540000" y="2080755"/>
            <a:ext cx="8279640" cy="1339560"/>
          </a:xfrm>
          <a:prstGeom prst="roundRect">
            <a:avLst>
              <a:gd name="adj" fmla="val 5837"/>
            </a:avLst>
          </a:prstGeom>
          <a:solidFill>
            <a:srgbClr val="DADBF1"/>
          </a:solidFill>
          <a:ln w="7620">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just" defTabSz="914400">
              <a:lnSpc>
                <a:spcPct val="100000"/>
              </a:lnSpc>
            </a:pPr>
            <a:r>
              <a:rPr lang="uk-UA" sz="1800" b="0" u="none" strike="noStrike" dirty="0">
                <a:solidFill>
                  <a:schemeClr val="dk1"/>
                </a:solidFill>
                <a:effectLst/>
                <a:uFillTx/>
              </a:rPr>
              <a:t>Секторальні </a:t>
            </a:r>
            <a:r>
              <a:rPr lang="uk-UA" sz="1800" b="0" u="none" strike="noStrike" dirty="0" err="1">
                <a:solidFill>
                  <a:schemeClr val="dk1"/>
                </a:solidFill>
                <a:effectLst/>
                <a:uFillTx/>
              </a:rPr>
              <a:t>проєктні</a:t>
            </a:r>
            <a:r>
              <a:rPr lang="uk-UA" sz="1800" b="0" u="none" strike="noStrike" dirty="0">
                <a:solidFill>
                  <a:schemeClr val="dk1"/>
                </a:solidFill>
                <a:effectLst/>
                <a:uFillTx/>
              </a:rPr>
              <a:t> портфелі – це агрегація </a:t>
            </a:r>
            <a:r>
              <a:rPr lang="uk-UA" sz="1800" b="0" u="none" strike="noStrike" dirty="0" err="1">
                <a:solidFill>
                  <a:schemeClr val="dk1"/>
                </a:solidFill>
                <a:effectLst/>
                <a:uFillTx/>
              </a:rPr>
              <a:t>ПІПів</a:t>
            </a:r>
            <a:r>
              <a:rPr lang="uk-UA" sz="1800" b="0" u="none" strike="noStrike" dirty="0">
                <a:solidFill>
                  <a:schemeClr val="dk1"/>
                </a:solidFill>
                <a:effectLst/>
                <a:uFillTx/>
              </a:rPr>
              <a:t> та програм, які є:</a:t>
            </a:r>
          </a:p>
          <a:p>
            <a:pPr algn="just" defTabSz="914400">
              <a:lnSpc>
                <a:spcPct val="100000"/>
              </a:lnSpc>
            </a:pPr>
            <a:r>
              <a:rPr lang="uk-UA" sz="1800" b="0" u="none" strike="noStrike" dirty="0">
                <a:solidFill>
                  <a:schemeClr val="dk1"/>
                </a:solidFill>
                <a:effectLst/>
                <a:uFillTx/>
              </a:rPr>
              <a:t>важливими в розрізі відповідного сектору  (охорона здоров’я, освіта тощо);</a:t>
            </a:r>
          </a:p>
          <a:p>
            <a:pPr algn="just" defTabSz="914400">
              <a:lnSpc>
                <a:spcPct val="100000"/>
              </a:lnSpc>
            </a:pPr>
            <a:r>
              <a:rPr lang="uk-UA" sz="1800" b="0" u="none" strike="noStrike" dirty="0" smtClean="0">
                <a:solidFill>
                  <a:schemeClr val="dk1"/>
                </a:solidFill>
                <a:effectLst/>
                <a:uFillTx/>
              </a:rPr>
              <a:t>відповідають </a:t>
            </a:r>
            <a:r>
              <a:rPr lang="uk-UA" sz="1800" b="0" u="none" strike="noStrike" dirty="0">
                <a:solidFill>
                  <a:schemeClr val="dk1"/>
                </a:solidFill>
                <a:effectLst/>
                <a:uFillTx/>
              </a:rPr>
              <a:t>напрямам  </a:t>
            </a:r>
            <a:r>
              <a:rPr lang="uk-UA" sz="1800" b="0" u="none" strike="noStrike" dirty="0" smtClean="0">
                <a:solidFill>
                  <a:schemeClr val="dk1"/>
                </a:solidFill>
                <a:effectLst/>
                <a:uFillTx/>
              </a:rPr>
              <a:t>стратегії громади, пройшли </a:t>
            </a:r>
            <a:r>
              <a:rPr lang="uk-UA" sz="1800" b="0" u="none" strike="noStrike" dirty="0">
                <a:solidFill>
                  <a:schemeClr val="dk1"/>
                </a:solidFill>
                <a:effectLst/>
                <a:uFillTx/>
              </a:rPr>
              <a:t>галузеву експертну оцінку.</a:t>
            </a:r>
          </a:p>
          <a:p>
            <a:pPr defTabSz="914400">
              <a:lnSpc>
                <a:spcPct val="100000"/>
              </a:lnSpc>
            </a:pPr>
            <a:endParaRPr lang="uk-UA" sz="1800" b="0" u="none" strike="noStrike" dirty="0">
              <a:solidFill>
                <a:srgbClr val="000000"/>
              </a:solidFill>
              <a:effectLst/>
              <a:uFillTx/>
              <a:latin typeface="Arial"/>
            </a:endParaRPr>
          </a:p>
        </p:txBody>
      </p:sp>
      <p:sp>
        <p:nvSpPr>
          <p:cNvPr id="6" name="Shape 11">
            <a:extLst>
              <a:ext uri="{FF2B5EF4-FFF2-40B4-BE49-F238E27FC236}">
                <a16:creationId xmlns:a16="http://schemas.microsoft.com/office/drawing/2014/main" id="{19DD42A0-2C5A-DFB5-823E-774990342CA3}"/>
              </a:ext>
            </a:extLst>
          </p:cNvPr>
          <p:cNvSpPr/>
          <p:nvPr/>
        </p:nvSpPr>
        <p:spPr>
          <a:xfrm>
            <a:off x="527987" y="3734666"/>
            <a:ext cx="8279640" cy="990000"/>
          </a:xfrm>
          <a:prstGeom prst="roundRect">
            <a:avLst>
              <a:gd name="adj" fmla="val 5837"/>
            </a:avLst>
          </a:prstGeom>
          <a:solidFill>
            <a:srgbClr val="DADBF1"/>
          </a:solidFill>
          <a:ln w="7620">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just" defTabSz="914400">
              <a:lnSpc>
                <a:spcPct val="100000"/>
              </a:lnSpc>
            </a:pPr>
            <a:r>
              <a:rPr lang="ru-RU" sz="1800" b="0" u="none" strike="noStrike" dirty="0" err="1">
                <a:solidFill>
                  <a:schemeClr val="dk1"/>
                </a:solidFill>
                <a:effectLst/>
                <a:uFillTx/>
              </a:rPr>
              <a:t>Секторальні</a:t>
            </a:r>
            <a:r>
              <a:rPr lang="ru-RU" sz="1800" b="0" u="none" strike="noStrike" dirty="0">
                <a:solidFill>
                  <a:schemeClr val="dk1"/>
                </a:solidFill>
                <a:effectLst/>
                <a:uFillTx/>
              </a:rPr>
              <a:t> </a:t>
            </a:r>
            <a:r>
              <a:rPr lang="ru-RU" sz="1800" b="0" u="none" strike="noStrike" dirty="0" err="1">
                <a:solidFill>
                  <a:schemeClr val="dk1"/>
                </a:solidFill>
                <a:effectLst/>
                <a:uFillTx/>
              </a:rPr>
              <a:t>портфелі</a:t>
            </a:r>
            <a:r>
              <a:rPr lang="ru-RU" sz="1800" b="0" u="none" strike="noStrike" dirty="0">
                <a:solidFill>
                  <a:schemeClr val="dk1"/>
                </a:solidFill>
                <a:effectLst/>
                <a:uFillTx/>
              </a:rPr>
              <a:t> </a:t>
            </a:r>
            <a:r>
              <a:rPr lang="ru-RU" sz="1800" b="0" u="none" strike="noStrike" dirty="0" err="1">
                <a:solidFill>
                  <a:schemeClr val="dk1"/>
                </a:solidFill>
                <a:effectLst/>
                <a:uFillTx/>
              </a:rPr>
              <a:t>формуються</a:t>
            </a:r>
            <a:r>
              <a:rPr lang="ru-RU" sz="1800" b="0" u="none" strike="noStrike" dirty="0">
                <a:solidFill>
                  <a:schemeClr val="dk1"/>
                </a:solidFill>
                <a:effectLst/>
                <a:uFillTx/>
              </a:rPr>
              <a:t>/</a:t>
            </a:r>
            <a:r>
              <a:rPr lang="ru-RU" sz="1800" b="0" u="none" strike="noStrike" dirty="0" err="1">
                <a:solidFill>
                  <a:schemeClr val="dk1"/>
                </a:solidFill>
                <a:effectLst/>
                <a:uFillTx/>
              </a:rPr>
              <a:t>наповнюються</a:t>
            </a:r>
            <a:r>
              <a:rPr lang="ru-RU" sz="1800" b="0" u="none" strike="noStrike" dirty="0">
                <a:solidFill>
                  <a:schemeClr val="dk1"/>
                </a:solidFill>
                <a:effectLst/>
                <a:uFillTx/>
              </a:rPr>
              <a:t> </a:t>
            </a:r>
            <a:r>
              <a:rPr lang="ru-RU" sz="1800" b="0" u="none" strike="noStrike" dirty="0" err="1">
                <a:solidFill>
                  <a:schemeClr val="dk1"/>
                </a:solidFill>
                <a:effectLst/>
                <a:uFillTx/>
              </a:rPr>
              <a:t>відповідальними</a:t>
            </a:r>
            <a:r>
              <a:rPr lang="ru-RU" sz="1800" b="0" u="none" strike="noStrike" dirty="0">
                <a:solidFill>
                  <a:schemeClr val="dk1"/>
                </a:solidFill>
                <a:effectLst/>
                <a:uFillTx/>
              </a:rPr>
              <a:t> </a:t>
            </a:r>
            <a:r>
              <a:rPr lang="ru-RU" sz="1800" b="0" u="none" strike="noStrike" dirty="0" err="1">
                <a:solidFill>
                  <a:schemeClr val="dk1"/>
                </a:solidFill>
                <a:effectLst/>
                <a:uFillTx/>
              </a:rPr>
              <a:t>структурними</a:t>
            </a:r>
            <a:r>
              <a:rPr lang="ru-RU" sz="1800" b="0" u="none" strike="noStrike" dirty="0">
                <a:solidFill>
                  <a:schemeClr val="dk1"/>
                </a:solidFill>
                <a:effectLst/>
                <a:uFillTx/>
              </a:rPr>
              <a:t> </a:t>
            </a:r>
            <a:r>
              <a:rPr lang="ru-RU" sz="1800" b="0" u="none" strike="noStrike" dirty="0" err="1">
                <a:solidFill>
                  <a:schemeClr val="dk1"/>
                </a:solidFill>
                <a:effectLst/>
                <a:uFillTx/>
              </a:rPr>
              <a:t>підрозділами</a:t>
            </a:r>
            <a:r>
              <a:rPr lang="ru-RU" sz="1800" b="0" u="none" strike="noStrike" dirty="0">
                <a:solidFill>
                  <a:schemeClr val="dk1"/>
                </a:solidFill>
                <a:effectLst/>
                <a:uFillTx/>
              </a:rPr>
              <a:t> </a:t>
            </a:r>
            <a:r>
              <a:rPr lang="ru-RU" sz="1800" b="0" u="none" strike="noStrike" dirty="0" err="1">
                <a:solidFill>
                  <a:schemeClr val="dk1"/>
                </a:solidFill>
                <a:effectLst/>
                <a:uFillTx/>
              </a:rPr>
              <a:t>міської</a:t>
            </a:r>
            <a:r>
              <a:rPr lang="ru-RU" sz="1800" b="0" u="none" strike="noStrike" dirty="0">
                <a:solidFill>
                  <a:schemeClr val="dk1"/>
                </a:solidFill>
                <a:effectLst/>
                <a:uFillTx/>
              </a:rPr>
              <a:t> ради на </a:t>
            </a:r>
            <a:r>
              <a:rPr lang="ru-RU" sz="1800" b="0" u="none" strike="noStrike" dirty="0" err="1">
                <a:solidFill>
                  <a:schemeClr val="dk1"/>
                </a:solidFill>
                <a:effectLst/>
                <a:uFillTx/>
              </a:rPr>
              <a:t>постійній</a:t>
            </a:r>
            <a:r>
              <a:rPr lang="ru-RU" sz="1800" b="0" u="none" strike="noStrike" dirty="0">
                <a:solidFill>
                  <a:schemeClr val="dk1"/>
                </a:solidFill>
                <a:effectLst/>
                <a:uFillTx/>
              </a:rPr>
              <a:t> </a:t>
            </a:r>
            <a:r>
              <a:rPr lang="ru-RU" sz="1800" b="0" u="none" strike="noStrike" dirty="0" err="1">
                <a:solidFill>
                  <a:schemeClr val="dk1"/>
                </a:solidFill>
                <a:effectLst/>
                <a:uFillTx/>
              </a:rPr>
              <a:t>основі</a:t>
            </a:r>
            <a:r>
              <a:rPr lang="ru-RU" sz="1800" b="0" u="none" strike="noStrike" dirty="0">
                <a:solidFill>
                  <a:schemeClr val="dk1"/>
                </a:solidFill>
                <a:effectLst/>
                <a:uFillTx/>
              </a:rPr>
              <a:t>, </a:t>
            </a:r>
            <a:r>
              <a:rPr lang="ru-RU" sz="1800" b="0" u="none" strike="noStrike" dirty="0" err="1">
                <a:solidFill>
                  <a:schemeClr val="dk1"/>
                </a:solidFill>
                <a:effectLst/>
                <a:uFillTx/>
              </a:rPr>
              <a:t>відповідно</a:t>
            </a:r>
            <a:r>
              <a:rPr lang="ru-RU" sz="1800" b="0" u="none" strike="noStrike" dirty="0">
                <a:solidFill>
                  <a:schemeClr val="dk1"/>
                </a:solidFill>
                <a:effectLst/>
                <a:uFillTx/>
              </a:rPr>
              <a:t> до </a:t>
            </a:r>
            <a:r>
              <a:rPr lang="ru-RU" sz="1800" b="0" u="none" strike="noStrike" dirty="0" err="1">
                <a:solidFill>
                  <a:schemeClr val="dk1"/>
                </a:solidFill>
                <a:effectLst/>
                <a:uFillTx/>
              </a:rPr>
              <a:t>появи</a:t>
            </a:r>
            <a:r>
              <a:rPr lang="ru-RU" sz="1800" b="0" u="none" strike="noStrike" dirty="0">
                <a:solidFill>
                  <a:schemeClr val="dk1"/>
                </a:solidFill>
                <a:effectLst/>
                <a:uFillTx/>
              </a:rPr>
              <a:t> </a:t>
            </a:r>
            <a:r>
              <a:rPr lang="ru-RU" sz="1800" b="0" u="none" strike="noStrike" dirty="0" err="1">
                <a:solidFill>
                  <a:schemeClr val="dk1"/>
                </a:solidFill>
                <a:effectLst/>
                <a:uFillTx/>
              </a:rPr>
              <a:t>нових</a:t>
            </a:r>
            <a:r>
              <a:rPr lang="ru-RU" sz="1800" b="0" u="none" strike="noStrike" dirty="0">
                <a:solidFill>
                  <a:schemeClr val="dk1"/>
                </a:solidFill>
                <a:effectLst/>
                <a:uFillTx/>
              </a:rPr>
              <a:t> проєктів та </a:t>
            </a:r>
            <a:r>
              <a:rPr lang="ru-RU" sz="1800" b="0" u="none" strike="noStrike" dirty="0" err="1">
                <a:solidFill>
                  <a:schemeClr val="dk1"/>
                </a:solidFill>
                <a:effectLst/>
                <a:uFillTx/>
              </a:rPr>
              <a:t>програм</a:t>
            </a:r>
            <a:r>
              <a:rPr lang="ru-RU" sz="1800" b="0" u="none" strike="noStrike" dirty="0">
                <a:solidFill>
                  <a:schemeClr val="dk1"/>
                </a:solidFill>
                <a:effectLst/>
                <a:uFillTx/>
              </a:rPr>
              <a:t>.</a:t>
            </a:r>
          </a:p>
          <a:p>
            <a:pPr defTabSz="914400">
              <a:lnSpc>
                <a:spcPct val="100000"/>
              </a:lnSpc>
            </a:pPr>
            <a:endParaRPr lang="uk-UA" sz="1800" b="0" u="none" strike="noStrike" dirty="0">
              <a:solidFill>
                <a:srgbClr val="000000"/>
              </a:solidFill>
              <a:effectLst/>
              <a:uFillTx/>
              <a:latin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 name="Shape 0"/>
          <p:cNvSpPr/>
          <p:nvPr/>
        </p:nvSpPr>
        <p:spPr>
          <a:xfrm>
            <a:off x="0" y="0"/>
            <a:ext cx="5485680" cy="8228880"/>
          </a:xfrm>
          <a:prstGeom prst="rect">
            <a:avLst/>
          </a:prstGeom>
          <a:solidFill>
            <a:srgbClr val="DADBF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pic>
        <p:nvPicPr>
          <p:cNvPr id="109" name="Image 0" descr="preencoded.png"/>
          <p:cNvPicPr/>
          <p:nvPr/>
        </p:nvPicPr>
        <p:blipFill>
          <a:blip r:embed="rId3"/>
          <a:stretch/>
        </p:blipFill>
        <p:spPr>
          <a:xfrm>
            <a:off x="113400" y="608400"/>
            <a:ext cx="5258880" cy="7012080"/>
          </a:xfrm>
          <a:prstGeom prst="rect">
            <a:avLst/>
          </a:prstGeom>
          <a:noFill/>
          <a:ln w="0">
            <a:noFill/>
          </a:ln>
        </p:spPr>
      </p:pic>
      <p:sp>
        <p:nvSpPr>
          <p:cNvPr id="110" name="Text 1"/>
          <p:cNvSpPr/>
          <p:nvPr/>
        </p:nvSpPr>
        <p:spPr>
          <a:xfrm>
            <a:off x="6280200" y="1195560"/>
            <a:ext cx="5670000" cy="7081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en-US" sz="4450" b="1" u="none" strike="noStrike">
                <a:solidFill>
                  <a:srgbClr val="000000"/>
                </a:solidFill>
                <a:effectLst/>
                <a:uFillTx/>
                <a:latin typeface="Calibri"/>
                <a:ea typeface="Inter Bold"/>
              </a:rPr>
              <a:t>Ключові висновки</a:t>
            </a:r>
            <a:endParaRPr lang="uk-UA" sz="4450" b="0" u="none" strike="noStrike">
              <a:solidFill>
                <a:srgbClr val="000000"/>
              </a:solidFill>
              <a:effectLst/>
              <a:uFillTx/>
              <a:latin typeface="Arial"/>
            </a:endParaRPr>
          </a:p>
        </p:txBody>
      </p:sp>
      <p:sp>
        <p:nvSpPr>
          <p:cNvPr id="111" name="Shape 2"/>
          <p:cNvSpPr/>
          <p:nvPr/>
        </p:nvSpPr>
        <p:spPr>
          <a:xfrm>
            <a:off x="6280200" y="2244600"/>
            <a:ext cx="509760" cy="509760"/>
          </a:xfrm>
          <a:prstGeom prst="roundRect">
            <a:avLst>
              <a:gd name="adj" fmla="val 18669"/>
            </a:avLst>
          </a:prstGeom>
          <a:solidFill>
            <a:srgbClr val="DADBF1"/>
          </a:solidFill>
          <a:ln w="7620">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112" name="Text 3"/>
          <p:cNvSpPr/>
          <p:nvPr/>
        </p:nvSpPr>
        <p:spPr>
          <a:xfrm>
            <a:off x="7017480" y="2322360"/>
            <a:ext cx="3686400" cy="353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en-US" sz="2200" b="1" u="none" strike="noStrike" dirty="0">
                <a:solidFill>
                  <a:srgbClr val="272525"/>
                </a:solidFill>
                <a:effectLst/>
                <a:uFillTx/>
                <a:latin typeface="Calibri"/>
                <a:ea typeface="Inter Bold"/>
              </a:rPr>
              <a:t>СПІ – </a:t>
            </a:r>
            <a:r>
              <a:rPr lang="en-US" sz="2200" b="1" u="none" strike="noStrike" dirty="0" err="1">
                <a:solidFill>
                  <a:srgbClr val="272525"/>
                </a:solidFill>
                <a:effectLst/>
                <a:uFillTx/>
                <a:latin typeface="Calibri"/>
                <a:ea typeface="Inter Bold"/>
              </a:rPr>
              <a:t>стратегічна</a:t>
            </a:r>
            <a:r>
              <a:rPr lang="en-US" sz="2200" b="1" u="none" strike="noStrike" dirty="0">
                <a:solidFill>
                  <a:srgbClr val="272525"/>
                </a:solidFill>
                <a:effectLst/>
                <a:uFillTx/>
                <a:latin typeface="Calibri"/>
                <a:ea typeface="Inter Bold"/>
              </a:rPr>
              <a:t> </a:t>
            </a:r>
            <a:r>
              <a:rPr lang="en-US" sz="2200" b="1" u="none" strike="noStrike" dirty="0" err="1">
                <a:solidFill>
                  <a:srgbClr val="272525"/>
                </a:solidFill>
                <a:effectLst/>
                <a:uFillTx/>
                <a:latin typeface="Calibri"/>
                <a:ea typeface="Inter Bold"/>
              </a:rPr>
              <a:t>основа</a:t>
            </a:r>
            <a:endParaRPr lang="uk-UA" sz="2200" b="0" u="none" strike="noStrike" dirty="0">
              <a:solidFill>
                <a:srgbClr val="000000"/>
              </a:solidFill>
              <a:effectLst/>
              <a:uFillTx/>
              <a:latin typeface="Arial"/>
            </a:endParaRPr>
          </a:p>
        </p:txBody>
      </p:sp>
      <p:sp>
        <p:nvSpPr>
          <p:cNvPr id="113" name="Text 4"/>
          <p:cNvSpPr/>
          <p:nvPr/>
        </p:nvSpPr>
        <p:spPr>
          <a:xfrm>
            <a:off x="7017480" y="2812680"/>
            <a:ext cx="6818760" cy="725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tabLst>
                <a:tab pos="0" algn="l"/>
              </a:tabLst>
            </a:pPr>
            <a:r>
              <a:rPr lang="en-US" sz="1750" b="0" u="none" strike="noStrike" dirty="0" err="1">
                <a:solidFill>
                  <a:srgbClr val="272525"/>
                </a:solidFill>
                <a:effectLst/>
                <a:uFillTx/>
                <a:latin typeface="Calibri"/>
                <a:ea typeface="Inter"/>
              </a:rPr>
              <a:t>Без</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затверджених</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напрямів</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інвестування</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неможливо</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обґрунтовано</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формувати</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проєктні</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портфелі</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та</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розподіляти</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бюджет</a:t>
            </a:r>
            <a:endParaRPr lang="uk-UA" sz="1750" b="0" u="none" strike="noStrike" dirty="0">
              <a:solidFill>
                <a:srgbClr val="000000"/>
              </a:solidFill>
              <a:effectLst/>
              <a:uFillTx/>
              <a:latin typeface="Arial"/>
            </a:endParaRPr>
          </a:p>
        </p:txBody>
      </p:sp>
      <p:sp>
        <p:nvSpPr>
          <p:cNvPr id="114" name="Shape 5"/>
          <p:cNvSpPr/>
          <p:nvPr/>
        </p:nvSpPr>
        <p:spPr>
          <a:xfrm>
            <a:off x="6280200" y="3992040"/>
            <a:ext cx="509760" cy="509760"/>
          </a:xfrm>
          <a:prstGeom prst="roundRect">
            <a:avLst>
              <a:gd name="adj" fmla="val 18669"/>
            </a:avLst>
          </a:prstGeom>
          <a:solidFill>
            <a:srgbClr val="DADBF1"/>
          </a:solidFill>
          <a:ln w="7620">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115" name="Text 6"/>
          <p:cNvSpPr/>
          <p:nvPr/>
        </p:nvSpPr>
        <p:spPr>
          <a:xfrm>
            <a:off x="7017480" y="4070160"/>
            <a:ext cx="5230440" cy="353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en-US" sz="2200" b="1" u="none" strike="noStrike" dirty="0" err="1">
                <a:solidFill>
                  <a:srgbClr val="272525"/>
                </a:solidFill>
                <a:effectLst/>
                <a:uFillTx/>
                <a:latin typeface="Calibri"/>
                <a:ea typeface="Inter Bold"/>
              </a:rPr>
              <a:t>Стратегія</a:t>
            </a:r>
            <a:r>
              <a:rPr lang="en-US" sz="2200" b="1" u="none" strike="noStrike" dirty="0">
                <a:solidFill>
                  <a:srgbClr val="272525"/>
                </a:solidFill>
                <a:effectLst/>
                <a:uFillTx/>
                <a:latin typeface="Calibri"/>
                <a:ea typeface="Inter Bold"/>
              </a:rPr>
              <a:t> – </a:t>
            </a:r>
            <a:r>
              <a:rPr lang="en-US" sz="2200" b="1" u="none" strike="noStrike" dirty="0" err="1">
                <a:solidFill>
                  <a:srgbClr val="272525"/>
                </a:solidFill>
                <a:effectLst/>
                <a:uFillTx/>
                <a:latin typeface="Calibri"/>
                <a:ea typeface="Inter Bold"/>
              </a:rPr>
              <a:t>першоджерело</a:t>
            </a:r>
            <a:endParaRPr lang="uk-UA" sz="2200" b="0" u="none" strike="noStrike" dirty="0">
              <a:solidFill>
                <a:srgbClr val="000000"/>
              </a:solidFill>
              <a:effectLst/>
              <a:uFillTx/>
              <a:latin typeface="Arial"/>
            </a:endParaRPr>
          </a:p>
        </p:txBody>
      </p:sp>
      <p:sp>
        <p:nvSpPr>
          <p:cNvPr id="116" name="Text 7"/>
          <p:cNvSpPr/>
          <p:nvPr/>
        </p:nvSpPr>
        <p:spPr>
          <a:xfrm>
            <a:off x="7017480" y="4560480"/>
            <a:ext cx="6818760" cy="725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tabLst>
                <a:tab pos="0" algn="l"/>
              </a:tabLst>
            </a:pPr>
            <a:r>
              <a:rPr lang="en-US" sz="1750" b="0" u="none" strike="noStrike" dirty="0" err="1">
                <a:solidFill>
                  <a:srgbClr val="272525"/>
                </a:solidFill>
                <a:effectLst/>
                <a:uFillTx/>
                <a:latin typeface="Calibri"/>
                <a:ea typeface="Inter"/>
              </a:rPr>
              <a:t>Усі</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напрями</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інвестування</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випливають</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виключно</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із</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стратегії</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розвитку</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громади</a:t>
            </a:r>
            <a:endParaRPr lang="uk-UA" sz="1750" b="0" u="none" strike="noStrike" dirty="0">
              <a:solidFill>
                <a:srgbClr val="000000"/>
              </a:solidFill>
              <a:effectLst/>
              <a:uFillTx/>
              <a:latin typeface="Arial"/>
            </a:endParaRPr>
          </a:p>
        </p:txBody>
      </p:sp>
      <p:sp>
        <p:nvSpPr>
          <p:cNvPr id="117" name="Shape 8"/>
          <p:cNvSpPr/>
          <p:nvPr/>
        </p:nvSpPr>
        <p:spPr>
          <a:xfrm>
            <a:off x="6280200" y="5739840"/>
            <a:ext cx="509760" cy="509760"/>
          </a:xfrm>
          <a:prstGeom prst="roundRect">
            <a:avLst>
              <a:gd name="adj" fmla="val 18669"/>
            </a:avLst>
          </a:prstGeom>
          <a:solidFill>
            <a:srgbClr val="DADBF1"/>
          </a:solidFill>
          <a:ln w="7620">
            <a:solidFill>
              <a:srgbClr val="C0C1D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u="none" strike="noStrike">
              <a:solidFill>
                <a:srgbClr val="000000"/>
              </a:solidFill>
              <a:effectLst/>
              <a:uFillTx/>
              <a:latin typeface="Arial"/>
            </a:endParaRPr>
          </a:p>
        </p:txBody>
      </p:sp>
      <p:sp>
        <p:nvSpPr>
          <p:cNvPr id="118" name="Text 9"/>
          <p:cNvSpPr/>
          <p:nvPr/>
        </p:nvSpPr>
        <p:spPr>
          <a:xfrm>
            <a:off x="7017480" y="5817600"/>
            <a:ext cx="3575160" cy="353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en-US" sz="2200" b="1" u="none" strike="noStrike" dirty="0">
                <a:solidFill>
                  <a:srgbClr val="272525"/>
                </a:solidFill>
                <a:effectLst/>
                <a:uFillTx/>
                <a:latin typeface="Calibri"/>
                <a:ea typeface="Inter Bold"/>
              </a:rPr>
              <a:t>ЄПП – </a:t>
            </a:r>
            <a:r>
              <a:rPr lang="en-US" sz="2200" b="1" u="none" strike="noStrike" dirty="0" err="1">
                <a:solidFill>
                  <a:srgbClr val="272525"/>
                </a:solidFill>
                <a:effectLst/>
                <a:uFillTx/>
                <a:latin typeface="Calibri"/>
                <a:ea typeface="Inter Bold"/>
              </a:rPr>
              <a:t>фінальний</a:t>
            </a:r>
            <a:r>
              <a:rPr lang="en-US" sz="2200" b="1" u="none" strike="noStrike" dirty="0">
                <a:solidFill>
                  <a:srgbClr val="272525"/>
                </a:solidFill>
                <a:effectLst/>
                <a:uFillTx/>
                <a:latin typeface="Calibri"/>
                <a:ea typeface="Inter Bold"/>
              </a:rPr>
              <a:t> </a:t>
            </a:r>
            <a:r>
              <a:rPr lang="en-US" sz="2200" b="1" u="none" strike="noStrike" dirty="0" err="1">
                <a:solidFill>
                  <a:srgbClr val="272525"/>
                </a:solidFill>
                <a:effectLst/>
                <a:uFillTx/>
                <a:latin typeface="Calibri"/>
                <a:ea typeface="Inter Bold"/>
              </a:rPr>
              <a:t>фільтр</a:t>
            </a:r>
            <a:endParaRPr lang="uk-UA" sz="2200" b="0" u="none" strike="noStrike" dirty="0">
              <a:solidFill>
                <a:srgbClr val="000000"/>
              </a:solidFill>
              <a:effectLst/>
              <a:uFillTx/>
              <a:latin typeface="Arial"/>
            </a:endParaRPr>
          </a:p>
        </p:txBody>
      </p:sp>
      <p:sp>
        <p:nvSpPr>
          <p:cNvPr id="119" name="Text 10"/>
          <p:cNvSpPr/>
          <p:nvPr/>
        </p:nvSpPr>
        <p:spPr>
          <a:xfrm>
            <a:off x="7017480" y="6308280"/>
            <a:ext cx="6818760" cy="725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tabLst>
                <a:tab pos="0" algn="l"/>
              </a:tabLst>
            </a:pPr>
            <a:r>
              <a:rPr lang="en-US" sz="1750" b="0" u="none" strike="noStrike" dirty="0" err="1">
                <a:solidFill>
                  <a:srgbClr val="272525"/>
                </a:solidFill>
                <a:effectLst/>
                <a:uFillTx/>
                <a:latin typeface="Calibri"/>
                <a:ea typeface="Inter"/>
              </a:rPr>
              <a:t>Лише</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проєкти</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що</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пройшли</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повний</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цикл</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оцінки</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отримують</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доступ</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до</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бюджетного</a:t>
            </a:r>
            <a:r>
              <a:rPr lang="en-US" sz="1750" b="0" u="none" strike="noStrike" dirty="0">
                <a:solidFill>
                  <a:srgbClr val="272525"/>
                </a:solidFill>
                <a:effectLst/>
                <a:uFillTx/>
                <a:latin typeface="Calibri"/>
                <a:ea typeface="Inter"/>
              </a:rPr>
              <a:t> </a:t>
            </a:r>
            <a:r>
              <a:rPr lang="en-US" sz="1750" b="0" u="none" strike="noStrike" dirty="0" err="1">
                <a:solidFill>
                  <a:srgbClr val="272525"/>
                </a:solidFill>
                <a:effectLst/>
                <a:uFillTx/>
                <a:latin typeface="Calibri"/>
                <a:ea typeface="Inter"/>
              </a:rPr>
              <a:t>фінансування</a:t>
            </a:r>
            <a:endParaRPr lang="uk-UA" sz="1750" b="0" u="none" strike="noStrike" dirty="0">
              <a:solidFill>
                <a:srgbClr val="000000"/>
              </a:solidFill>
              <a:effectLst/>
              <a:uFillTx/>
              <a:latin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TotalTime>
  <Words>647</Words>
  <Application>Microsoft Office PowerPoint</Application>
  <PresentationFormat>Довільний</PresentationFormat>
  <Paragraphs>70</Paragraphs>
  <Slides>8</Slides>
  <Notes>8</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8</vt:i4>
      </vt:variant>
    </vt:vector>
  </HeadingPairs>
  <TitlesOfParts>
    <vt:vector size="17" baseType="lpstr">
      <vt:lpstr>Calibri</vt:lpstr>
      <vt:lpstr>Wingdings</vt:lpstr>
      <vt:lpstr>Inter</vt:lpstr>
      <vt:lpstr>Arial</vt:lpstr>
      <vt:lpstr>Times New Roman</vt:lpstr>
      <vt:lpstr>DejaVu Sans</vt:lpstr>
      <vt:lpstr>Inter Bold</vt:lpstr>
      <vt:lpstr>Symbol</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subject/>
  <dc:creator>Приймачук Ганна Антонівна</dc:creator>
  <dc:description/>
  <cp:lastModifiedBy>Карпук Оксана</cp:lastModifiedBy>
  <cp:revision>23</cp:revision>
  <dcterms:created xsi:type="dcterms:W3CDTF">2026-04-28T12:57:11Z</dcterms:created>
  <dcterms:modified xsi:type="dcterms:W3CDTF">2026-05-25T07:53:31Z</dcterms:modified>
  <dc:language>uk-UA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9</vt:i4>
  </property>
  <property fmtid="{D5CDD505-2E9C-101B-9397-08002B2CF9AE}" pid="3" name="PresentationFormat">
    <vt:lpwstr>Довільний</vt:lpwstr>
  </property>
  <property fmtid="{D5CDD505-2E9C-101B-9397-08002B2CF9AE}" pid="4" name="Slides">
    <vt:i4>9</vt:i4>
  </property>
</Properties>
</file>